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Action1.xml" ContentType="application/vnd.ms-office.inkAction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90" r:id="rId5"/>
    <p:sldId id="617" r:id="rId6"/>
    <p:sldId id="589" r:id="rId7"/>
    <p:sldId id="426" r:id="rId8"/>
    <p:sldId id="569" r:id="rId9"/>
    <p:sldId id="570" r:id="rId10"/>
    <p:sldId id="571" r:id="rId11"/>
    <p:sldId id="572" r:id="rId12"/>
  </p:sldIdLst>
  <p:sldSz cx="12192000" cy="6858000"/>
  <p:notesSz cx="9775825" cy="66452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der Slides" id="{DE8BF54A-1323-4403-83F8-D7B5510C9D53}">
          <p14:sldIdLst>
            <p14:sldId id="390"/>
            <p14:sldId id="617"/>
            <p14:sldId id="589"/>
            <p14:sldId id="426"/>
            <p14:sldId id="569"/>
            <p14:sldId id="570"/>
            <p14:sldId id="571"/>
            <p14:sldId id="5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171D"/>
    <a:srgbClr val="004050"/>
    <a:srgbClr val="F3622C"/>
    <a:srgbClr val="7F007D"/>
    <a:srgbClr val="FF004C"/>
    <a:srgbClr val="20D3FF"/>
    <a:srgbClr val="00EDB5"/>
    <a:srgbClr val="000000"/>
    <a:srgbClr val="C4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358767-C1D9-4C0E-B639-212D09CB760D}" v="3" dt="2021-11-23T09:07:30.6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7979" autoAdjust="0"/>
    <p:restoredTop sz="47269" autoAdjust="0"/>
  </p:normalViewPr>
  <p:slideViewPr>
    <p:cSldViewPr snapToGrid="0" snapToObjects="1" showGuides="1">
      <p:cViewPr>
        <p:scale>
          <a:sx n="85" d="100"/>
          <a:sy n="85" d="100"/>
        </p:scale>
        <p:origin x="1456" y="-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388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hsan Ahsan Shafiq" userId="S::ahsanshafiq.86_gmail.com#ext#@qalearning.onmicrosoft.com::2f56920e-075b-4aab-9dee-836caed7b6a7" providerId="AD" clId="Web-{DF358767-C1D9-4C0E-B639-212D09CB760D}"/>
    <pc:docChg chg="modSld">
      <pc:chgData name="Ahsan Ahsan Shafiq" userId="S::ahsanshafiq.86_gmail.com#ext#@qalearning.onmicrosoft.com::2f56920e-075b-4aab-9dee-836caed7b6a7" providerId="AD" clId="Web-{DF358767-C1D9-4C0E-B639-212D09CB760D}" dt="2021-11-23T09:07:30.658" v="2"/>
      <pc:docMkLst>
        <pc:docMk/>
      </pc:docMkLst>
      <pc:sldChg chg="addSp">
        <pc:chgData name="Ahsan Ahsan Shafiq" userId="S::ahsanshafiq.86_gmail.com#ext#@qalearning.onmicrosoft.com::2f56920e-075b-4aab-9dee-836caed7b6a7" providerId="AD" clId="Web-{DF358767-C1D9-4C0E-B639-212D09CB760D}" dt="2021-11-23T09:07:30.658" v="2"/>
        <pc:sldMkLst>
          <pc:docMk/>
          <pc:sldMk cId="2334825842" sldId="390"/>
        </pc:sldMkLst>
        <pc:spChg chg="add">
          <ac:chgData name="Ahsan Ahsan Shafiq" userId="S::ahsanshafiq.86_gmail.com#ext#@qalearning.onmicrosoft.com::2f56920e-075b-4aab-9dee-836caed7b6a7" providerId="AD" clId="Web-{DF358767-C1D9-4C0E-B639-212D09CB760D}" dt="2021-11-23T09:07:19.189" v="0"/>
          <ac:spMkLst>
            <pc:docMk/>
            <pc:sldMk cId="2334825842" sldId="390"/>
            <ac:spMk id="2" creationId="{6039C6CE-3637-41F8-83C4-451793785962}"/>
          </ac:spMkLst>
        </pc:spChg>
        <pc:spChg chg="add">
          <ac:chgData name="Ahsan Ahsan Shafiq" userId="S::ahsanshafiq.86_gmail.com#ext#@qalearning.onmicrosoft.com::2f56920e-075b-4aab-9dee-836caed7b6a7" providerId="AD" clId="Web-{DF358767-C1D9-4C0E-B639-212D09CB760D}" dt="2021-11-23T09:07:25.564" v="1"/>
          <ac:spMkLst>
            <pc:docMk/>
            <pc:sldMk cId="2334825842" sldId="390"/>
            <ac:spMk id="4" creationId="{0354F44B-B043-4981-A2E2-20C7743C514C}"/>
          </ac:spMkLst>
        </pc:spChg>
        <pc:spChg chg="add">
          <ac:chgData name="Ahsan Ahsan Shafiq" userId="S::ahsanshafiq.86_gmail.com#ext#@qalearning.onmicrosoft.com::2f56920e-075b-4aab-9dee-836caed7b6a7" providerId="AD" clId="Web-{DF358767-C1D9-4C0E-B639-212D09CB760D}" dt="2021-11-23T09:07:30.658" v="2"/>
          <ac:spMkLst>
            <pc:docMk/>
            <pc:sldMk cId="2334825842" sldId="390"/>
            <ac:spMk id="5" creationId="{64358A85-3747-4954-B6B8-8D425D0047F9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C71194-CD6E-4D40-BC7E-C3EDF6AE97EE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EBA3A710-3EB4-5E4A-8F02-7BAA7D204305}">
      <dgm:prSet phldrT="[Text]"/>
      <dgm:spPr/>
      <dgm:t>
        <a:bodyPr/>
        <a:lstStyle/>
        <a:p>
          <a:r>
            <a:rPr lang="en-US"/>
            <a:t>Name</a:t>
          </a:r>
          <a:endParaRPr lang="en-GB"/>
        </a:p>
      </dgm:t>
    </dgm:pt>
    <dgm:pt modelId="{E565CC70-7DFE-4A44-894D-21A324BD955A}" type="parTrans" cxnId="{43D375D6-9E93-3D4F-97F8-1D34627A27D4}">
      <dgm:prSet/>
      <dgm:spPr/>
      <dgm:t>
        <a:bodyPr/>
        <a:lstStyle/>
        <a:p>
          <a:endParaRPr lang="en-GB"/>
        </a:p>
      </dgm:t>
    </dgm:pt>
    <dgm:pt modelId="{3C337468-DAA3-4641-9153-32E7059153E5}" type="sibTrans" cxnId="{43D375D6-9E93-3D4F-97F8-1D34627A27D4}">
      <dgm:prSet/>
      <dgm:spPr/>
      <dgm:t>
        <a:bodyPr/>
        <a:lstStyle/>
        <a:p>
          <a:endParaRPr lang="en-GB"/>
        </a:p>
      </dgm:t>
    </dgm:pt>
    <dgm:pt modelId="{D79D019F-ABD8-C54A-8BCD-1BD6AD59D86A}">
      <dgm:prSet/>
      <dgm:spPr/>
      <dgm:t>
        <a:bodyPr/>
        <a:lstStyle/>
        <a:p>
          <a:r>
            <a:rPr lang="en-US"/>
            <a:t>Organisation</a:t>
          </a:r>
          <a:endParaRPr lang="en-US" dirty="0"/>
        </a:p>
      </dgm:t>
    </dgm:pt>
    <dgm:pt modelId="{3DFDCAAD-0C2A-7E4F-B9E9-B5AE04B3ED5B}" type="parTrans" cxnId="{CA0326F8-489C-7E4B-8855-4734FECA88D9}">
      <dgm:prSet/>
      <dgm:spPr/>
      <dgm:t>
        <a:bodyPr/>
        <a:lstStyle/>
        <a:p>
          <a:endParaRPr lang="en-GB"/>
        </a:p>
      </dgm:t>
    </dgm:pt>
    <dgm:pt modelId="{9F9493AD-8245-1F44-BB9A-41EF62490CC1}" type="sibTrans" cxnId="{CA0326F8-489C-7E4B-8855-4734FECA88D9}">
      <dgm:prSet/>
      <dgm:spPr/>
      <dgm:t>
        <a:bodyPr/>
        <a:lstStyle/>
        <a:p>
          <a:endParaRPr lang="en-GB"/>
        </a:p>
      </dgm:t>
    </dgm:pt>
    <dgm:pt modelId="{6BF31E4E-AE72-1844-9AAD-B5242F38830C}">
      <dgm:prSet/>
      <dgm:spPr/>
      <dgm:t>
        <a:bodyPr/>
        <a:lstStyle/>
        <a:p>
          <a:r>
            <a:rPr lang="en-US"/>
            <a:t>Role</a:t>
          </a:r>
          <a:endParaRPr lang="en-US" dirty="0"/>
        </a:p>
      </dgm:t>
    </dgm:pt>
    <dgm:pt modelId="{D4FCF4C2-10B5-E64E-9565-37FE08DF91A6}" type="parTrans" cxnId="{5AF4883F-ED10-114E-B705-6999CC2FA7BD}">
      <dgm:prSet/>
      <dgm:spPr/>
      <dgm:t>
        <a:bodyPr/>
        <a:lstStyle/>
        <a:p>
          <a:endParaRPr lang="en-GB"/>
        </a:p>
      </dgm:t>
    </dgm:pt>
    <dgm:pt modelId="{131355BE-6627-5F4F-B94E-0F1AF16055F5}" type="sibTrans" cxnId="{5AF4883F-ED10-114E-B705-6999CC2FA7BD}">
      <dgm:prSet/>
      <dgm:spPr/>
      <dgm:t>
        <a:bodyPr/>
        <a:lstStyle/>
        <a:p>
          <a:endParaRPr lang="en-GB"/>
        </a:p>
      </dgm:t>
    </dgm:pt>
    <dgm:pt modelId="{73A2BBD0-F538-5348-B425-AC072EE2CF7F}">
      <dgm:prSet/>
      <dgm:spPr/>
      <dgm:t>
        <a:bodyPr/>
        <a:lstStyle/>
        <a:p>
          <a:r>
            <a:rPr lang="en-US" dirty="0"/>
            <a:t>Relevant Experience</a:t>
          </a:r>
        </a:p>
      </dgm:t>
    </dgm:pt>
    <dgm:pt modelId="{C5273B11-9B98-1348-8EB2-32A4136C8A79}" type="parTrans" cxnId="{BF89DEE0-2060-0243-8FA8-5C6ACF865FD0}">
      <dgm:prSet/>
      <dgm:spPr/>
      <dgm:t>
        <a:bodyPr/>
        <a:lstStyle/>
        <a:p>
          <a:endParaRPr lang="en-GB"/>
        </a:p>
      </dgm:t>
    </dgm:pt>
    <dgm:pt modelId="{2E693045-55FE-D544-84F0-F3953B17BB5E}" type="sibTrans" cxnId="{BF89DEE0-2060-0243-8FA8-5C6ACF865FD0}">
      <dgm:prSet/>
      <dgm:spPr/>
      <dgm:t>
        <a:bodyPr/>
        <a:lstStyle/>
        <a:p>
          <a:endParaRPr lang="en-GB"/>
        </a:p>
      </dgm:t>
    </dgm:pt>
    <dgm:pt modelId="{4E3BBA37-C6B9-F647-9DBB-988181593D03}">
      <dgm:prSet/>
      <dgm:spPr/>
      <dgm:t>
        <a:bodyPr/>
        <a:lstStyle/>
        <a:p>
          <a:r>
            <a:rPr lang="en-US" dirty="0"/>
            <a:t>Programming experience </a:t>
          </a:r>
        </a:p>
      </dgm:t>
    </dgm:pt>
    <dgm:pt modelId="{14BCA8D8-E55E-204C-A227-C1D9031D00E1}" type="parTrans" cxnId="{27F662F4-DDB1-9948-AD71-D6E0DDBFDA70}">
      <dgm:prSet/>
      <dgm:spPr/>
    </dgm:pt>
    <dgm:pt modelId="{944ADEE4-99C0-634E-B79D-08F44F293C95}" type="sibTrans" cxnId="{27F662F4-DDB1-9948-AD71-D6E0DDBFDA70}">
      <dgm:prSet/>
      <dgm:spPr/>
    </dgm:pt>
    <dgm:pt modelId="{905DAAD6-08D6-C446-9D60-1D718A69FF22}">
      <dgm:prSet/>
      <dgm:spPr/>
      <dgm:t>
        <a:bodyPr/>
        <a:lstStyle/>
        <a:p>
          <a:r>
            <a:rPr lang="en-US" dirty="0"/>
            <a:t>Expectations</a:t>
          </a:r>
        </a:p>
      </dgm:t>
    </dgm:pt>
    <dgm:pt modelId="{3A90FFDE-7344-984C-922B-B2EE5CD932CC}" type="parTrans" cxnId="{02E680F6-A5F4-DC4F-A548-45601BD57FC8}">
      <dgm:prSet/>
      <dgm:spPr/>
    </dgm:pt>
    <dgm:pt modelId="{6D8234CB-A31E-CB49-89C9-EDA9D436941A}" type="sibTrans" cxnId="{02E680F6-A5F4-DC4F-A548-45601BD57FC8}">
      <dgm:prSet/>
      <dgm:spPr/>
    </dgm:pt>
    <dgm:pt modelId="{A8B3F18F-C794-004E-A70D-3FCDBD096C60}" type="pres">
      <dgm:prSet presAssocID="{DCC71194-CD6E-4D40-BC7E-C3EDF6AE97EE}" presName="linear" presStyleCnt="0">
        <dgm:presLayoutVars>
          <dgm:animLvl val="lvl"/>
          <dgm:resizeHandles val="exact"/>
        </dgm:presLayoutVars>
      </dgm:prSet>
      <dgm:spPr/>
    </dgm:pt>
    <dgm:pt modelId="{71D76B52-139C-0F4D-B288-4D2752C2FB1F}" type="pres">
      <dgm:prSet presAssocID="{EBA3A710-3EB4-5E4A-8F02-7BAA7D204305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823E0E38-F2DB-0B44-8E6D-696638C395F1}" type="pres">
      <dgm:prSet presAssocID="{3C337468-DAA3-4641-9153-32E7059153E5}" presName="spacer" presStyleCnt="0"/>
      <dgm:spPr/>
    </dgm:pt>
    <dgm:pt modelId="{05E3A8CC-1010-5340-9908-B4EA0537B419}" type="pres">
      <dgm:prSet presAssocID="{D79D019F-ABD8-C54A-8BCD-1BD6AD59D86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47EFE7D-D2F2-804F-B60A-AFDF1623259D}" type="pres">
      <dgm:prSet presAssocID="{9F9493AD-8245-1F44-BB9A-41EF62490CC1}" presName="spacer" presStyleCnt="0"/>
      <dgm:spPr/>
    </dgm:pt>
    <dgm:pt modelId="{B8971A89-20E4-E94F-AD36-FAD2903950CA}" type="pres">
      <dgm:prSet presAssocID="{6BF31E4E-AE72-1844-9AAD-B5242F38830C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19FA64BF-19D2-BA48-8D11-28B6D4587DD1}" type="pres">
      <dgm:prSet presAssocID="{131355BE-6627-5F4F-B94E-0F1AF16055F5}" presName="spacer" presStyleCnt="0"/>
      <dgm:spPr/>
    </dgm:pt>
    <dgm:pt modelId="{F5E736DF-FA9C-614F-B717-BB15EDA4F229}" type="pres">
      <dgm:prSet presAssocID="{73A2BBD0-F538-5348-B425-AC072EE2CF7F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B7A7EC73-1EB5-8F46-86AA-0BD3E724D408}" type="pres">
      <dgm:prSet presAssocID="{2E693045-55FE-D544-84F0-F3953B17BB5E}" presName="spacer" presStyleCnt="0"/>
      <dgm:spPr/>
    </dgm:pt>
    <dgm:pt modelId="{2AAC3BD1-6CC3-9F4C-9630-34B801A3502F}" type="pres">
      <dgm:prSet presAssocID="{4E3BBA37-C6B9-F647-9DBB-988181593D03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2A575746-0E97-6D40-878A-5401B64F63EB}" type="pres">
      <dgm:prSet presAssocID="{944ADEE4-99C0-634E-B79D-08F44F293C95}" presName="spacer" presStyleCnt="0"/>
      <dgm:spPr/>
    </dgm:pt>
    <dgm:pt modelId="{288EA03C-ABAB-A046-BCEA-0EE65AB1D7F3}" type="pres">
      <dgm:prSet presAssocID="{905DAAD6-08D6-C446-9D60-1D718A69FF22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D6841225-9270-7B41-ACE4-38BF55F82172}" type="presOf" srcId="{6BF31E4E-AE72-1844-9AAD-B5242F38830C}" destId="{B8971A89-20E4-E94F-AD36-FAD2903950CA}" srcOrd="0" destOrd="0" presId="urn:microsoft.com/office/officeart/2005/8/layout/vList2"/>
    <dgm:cxn modelId="{5AF4883F-ED10-114E-B705-6999CC2FA7BD}" srcId="{DCC71194-CD6E-4D40-BC7E-C3EDF6AE97EE}" destId="{6BF31E4E-AE72-1844-9AAD-B5242F38830C}" srcOrd="2" destOrd="0" parTransId="{D4FCF4C2-10B5-E64E-9565-37FE08DF91A6}" sibTransId="{131355BE-6627-5F4F-B94E-0F1AF16055F5}"/>
    <dgm:cxn modelId="{FB60825B-38F0-1B42-AE0F-E8978105847B}" type="presOf" srcId="{4E3BBA37-C6B9-F647-9DBB-988181593D03}" destId="{2AAC3BD1-6CC3-9F4C-9630-34B801A3502F}" srcOrd="0" destOrd="0" presId="urn:microsoft.com/office/officeart/2005/8/layout/vList2"/>
    <dgm:cxn modelId="{B5B5188B-50E4-2E4D-AE8B-37F104A58ED7}" type="presOf" srcId="{DCC71194-CD6E-4D40-BC7E-C3EDF6AE97EE}" destId="{A8B3F18F-C794-004E-A70D-3FCDBD096C60}" srcOrd="0" destOrd="0" presId="urn:microsoft.com/office/officeart/2005/8/layout/vList2"/>
    <dgm:cxn modelId="{7F2F309D-855E-DF49-AB2F-1A09ECA0DC42}" type="presOf" srcId="{905DAAD6-08D6-C446-9D60-1D718A69FF22}" destId="{288EA03C-ABAB-A046-BCEA-0EE65AB1D7F3}" srcOrd="0" destOrd="0" presId="urn:microsoft.com/office/officeart/2005/8/layout/vList2"/>
    <dgm:cxn modelId="{77193CB5-81C2-A64A-AD2A-7688AEEC7C0E}" type="presOf" srcId="{73A2BBD0-F538-5348-B425-AC072EE2CF7F}" destId="{F5E736DF-FA9C-614F-B717-BB15EDA4F229}" srcOrd="0" destOrd="0" presId="urn:microsoft.com/office/officeart/2005/8/layout/vList2"/>
    <dgm:cxn modelId="{8B0B82BD-0B33-8B45-973F-24D39C820218}" type="presOf" srcId="{EBA3A710-3EB4-5E4A-8F02-7BAA7D204305}" destId="{71D76B52-139C-0F4D-B288-4D2752C2FB1F}" srcOrd="0" destOrd="0" presId="urn:microsoft.com/office/officeart/2005/8/layout/vList2"/>
    <dgm:cxn modelId="{A0508DC0-9DA1-E448-94A4-E9A17646187F}" type="presOf" srcId="{D79D019F-ABD8-C54A-8BCD-1BD6AD59D86A}" destId="{05E3A8CC-1010-5340-9908-B4EA0537B419}" srcOrd="0" destOrd="0" presId="urn:microsoft.com/office/officeart/2005/8/layout/vList2"/>
    <dgm:cxn modelId="{43D375D6-9E93-3D4F-97F8-1D34627A27D4}" srcId="{DCC71194-CD6E-4D40-BC7E-C3EDF6AE97EE}" destId="{EBA3A710-3EB4-5E4A-8F02-7BAA7D204305}" srcOrd="0" destOrd="0" parTransId="{E565CC70-7DFE-4A44-894D-21A324BD955A}" sibTransId="{3C337468-DAA3-4641-9153-32E7059153E5}"/>
    <dgm:cxn modelId="{BF89DEE0-2060-0243-8FA8-5C6ACF865FD0}" srcId="{DCC71194-CD6E-4D40-BC7E-C3EDF6AE97EE}" destId="{73A2BBD0-F538-5348-B425-AC072EE2CF7F}" srcOrd="3" destOrd="0" parTransId="{C5273B11-9B98-1348-8EB2-32A4136C8A79}" sibTransId="{2E693045-55FE-D544-84F0-F3953B17BB5E}"/>
    <dgm:cxn modelId="{27F662F4-DDB1-9948-AD71-D6E0DDBFDA70}" srcId="{DCC71194-CD6E-4D40-BC7E-C3EDF6AE97EE}" destId="{4E3BBA37-C6B9-F647-9DBB-988181593D03}" srcOrd="4" destOrd="0" parTransId="{14BCA8D8-E55E-204C-A227-C1D9031D00E1}" sibTransId="{944ADEE4-99C0-634E-B79D-08F44F293C95}"/>
    <dgm:cxn modelId="{02E680F6-A5F4-DC4F-A548-45601BD57FC8}" srcId="{DCC71194-CD6E-4D40-BC7E-C3EDF6AE97EE}" destId="{905DAAD6-08D6-C446-9D60-1D718A69FF22}" srcOrd="5" destOrd="0" parTransId="{3A90FFDE-7344-984C-922B-B2EE5CD932CC}" sibTransId="{6D8234CB-A31E-CB49-89C9-EDA9D436941A}"/>
    <dgm:cxn modelId="{CA0326F8-489C-7E4B-8855-4734FECA88D9}" srcId="{DCC71194-CD6E-4D40-BC7E-C3EDF6AE97EE}" destId="{D79D019F-ABD8-C54A-8BCD-1BD6AD59D86A}" srcOrd="1" destOrd="0" parTransId="{3DFDCAAD-0C2A-7E4F-B9E9-B5AE04B3ED5B}" sibTransId="{9F9493AD-8245-1F44-BB9A-41EF62490CC1}"/>
    <dgm:cxn modelId="{24103D08-941A-C843-875E-024FBCD480E5}" type="presParOf" srcId="{A8B3F18F-C794-004E-A70D-3FCDBD096C60}" destId="{71D76B52-139C-0F4D-B288-4D2752C2FB1F}" srcOrd="0" destOrd="0" presId="urn:microsoft.com/office/officeart/2005/8/layout/vList2"/>
    <dgm:cxn modelId="{567D54AC-BBEF-3845-BAF1-E68AB60FBB46}" type="presParOf" srcId="{A8B3F18F-C794-004E-A70D-3FCDBD096C60}" destId="{823E0E38-F2DB-0B44-8E6D-696638C395F1}" srcOrd="1" destOrd="0" presId="urn:microsoft.com/office/officeart/2005/8/layout/vList2"/>
    <dgm:cxn modelId="{6D8959DD-AB11-DE4B-A0A5-7AC93A29A83A}" type="presParOf" srcId="{A8B3F18F-C794-004E-A70D-3FCDBD096C60}" destId="{05E3A8CC-1010-5340-9908-B4EA0537B419}" srcOrd="2" destOrd="0" presId="urn:microsoft.com/office/officeart/2005/8/layout/vList2"/>
    <dgm:cxn modelId="{89E4D8EF-CD02-D64C-896D-43BD27197852}" type="presParOf" srcId="{A8B3F18F-C794-004E-A70D-3FCDBD096C60}" destId="{847EFE7D-D2F2-804F-B60A-AFDF1623259D}" srcOrd="3" destOrd="0" presId="urn:microsoft.com/office/officeart/2005/8/layout/vList2"/>
    <dgm:cxn modelId="{C2FEB638-EFB1-FA42-A8A1-0F5ABB98FC88}" type="presParOf" srcId="{A8B3F18F-C794-004E-A70D-3FCDBD096C60}" destId="{B8971A89-20E4-E94F-AD36-FAD2903950CA}" srcOrd="4" destOrd="0" presId="urn:microsoft.com/office/officeart/2005/8/layout/vList2"/>
    <dgm:cxn modelId="{A6F8BCD6-FD66-8340-9E78-8F17754BBA34}" type="presParOf" srcId="{A8B3F18F-C794-004E-A70D-3FCDBD096C60}" destId="{19FA64BF-19D2-BA48-8D11-28B6D4587DD1}" srcOrd="5" destOrd="0" presId="urn:microsoft.com/office/officeart/2005/8/layout/vList2"/>
    <dgm:cxn modelId="{6F966956-FD94-064C-A577-2A0AE5CDF8B5}" type="presParOf" srcId="{A8B3F18F-C794-004E-A70D-3FCDBD096C60}" destId="{F5E736DF-FA9C-614F-B717-BB15EDA4F229}" srcOrd="6" destOrd="0" presId="urn:microsoft.com/office/officeart/2005/8/layout/vList2"/>
    <dgm:cxn modelId="{E829391B-B254-9544-B38F-25C2006F0287}" type="presParOf" srcId="{A8B3F18F-C794-004E-A70D-3FCDBD096C60}" destId="{B7A7EC73-1EB5-8F46-86AA-0BD3E724D408}" srcOrd="7" destOrd="0" presId="urn:microsoft.com/office/officeart/2005/8/layout/vList2"/>
    <dgm:cxn modelId="{06CAC24A-30D9-4846-9EC2-3E0B7E2921B0}" type="presParOf" srcId="{A8B3F18F-C794-004E-A70D-3FCDBD096C60}" destId="{2AAC3BD1-6CC3-9F4C-9630-34B801A3502F}" srcOrd="8" destOrd="0" presId="urn:microsoft.com/office/officeart/2005/8/layout/vList2"/>
    <dgm:cxn modelId="{8199B986-9278-4B4D-9515-3F5B663B5A7B}" type="presParOf" srcId="{A8B3F18F-C794-004E-A70D-3FCDBD096C60}" destId="{2A575746-0E97-6D40-878A-5401B64F63EB}" srcOrd="9" destOrd="0" presId="urn:microsoft.com/office/officeart/2005/8/layout/vList2"/>
    <dgm:cxn modelId="{AF27C42A-60DC-044C-B639-B373BE1BFFEB}" type="presParOf" srcId="{A8B3F18F-C794-004E-A70D-3FCDBD096C60}" destId="{288EA03C-ABAB-A046-BCEA-0EE65AB1D7F3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1CF256-67DF-4583-B2D5-2B5243CAD6B4}" type="doc">
      <dgm:prSet loTypeId="urn:microsoft.com/office/officeart/2005/8/layout/cycle5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7A9755C-937B-49A6-99B9-B32EB5926749}">
      <dgm:prSet phldrT="[Text]"/>
      <dgm:spPr/>
      <dgm:t>
        <a:bodyPr/>
        <a:lstStyle/>
        <a:p>
          <a:r>
            <a:rPr lang="en-GB" dirty="0"/>
            <a:t>Business Understanding</a:t>
          </a:r>
        </a:p>
      </dgm:t>
    </dgm:pt>
    <dgm:pt modelId="{D566549F-4FEE-48DF-9DFB-7676BD1A6667}" type="parTrans" cxnId="{58594EE7-A09B-42E3-9643-489EF592C4D7}">
      <dgm:prSet/>
      <dgm:spPr/>
      <dgm:t>
        <a:bodyPr/>
        <a:lstStyle/>
        <a:p>
          <a:endParaRPr lang="en-GB"/>
        </a:p>
      </dgm:t>
    </dgm:pt>
    <dgm:pt modelId="{13F0B28E-9A56-4C58-86FD-1F60BAF7955D}" type="sibTrans" cxnId="{58594EE7-A09B-42E3-9643-489EF592C4D7}">
      <dgm:prSet/>
      <dgm:spPr/>
      <dgm:t>
        <a:bodyPr/>
        <a:lstStyle/>
        <a:p>
          <a:endParaRPr lang="en-GB"/>
        </a:p>
      </dgm:t>
    </dgm:pt>
    <dgm:pt modelId="{305635E2-4F8D-4237-9567-963477B94FAC}">
      <dgm:prSet phldrT="[Text]"/>
      <dgm:spPr/>
      <dgm:t>
        <a:bodyPr/>
        <a:lstStyle/>
        <a:p>
          <a:r>
            <a:rPr lang="en-GB" dirty="0"/>
            <a:t>Data Preparation</a:t>
          </a:r>
        </a:p>
      </dgm:t>
    </dgm:pt>
    <dgm:pt modelId="{00583FA6-CDF9-43A6-96EF-40ABAEE050EE}" type="parTrans" cxnId="{9FB4E7F0-CA0A-4C26-B47D-7D05DEF92D62}">
      <dgm:prSet/>
      <dgm:spPr/>
      <dgm:t>
        <a:bodyPr/>
        <a:lstStyle/>
        <a:p>
          <a:endParaRPr lang="en-GB"/>
        </a:p>
      </dgm:t>
    </dgm:pt>
    <dgm:pt modelId="{4CD58634-4BB8-4F9D-B784-F984089ED34A}" type="sibTrans" cxnId="{9FB4E7F0-CA0A-4C26-B47D-7D05DEF92D62}">
      <dgm:prSet/>
      <dgm:spPr/>
      <dgm:t>
        <a:bodyPr/>
        <a:lstStyle/>
        <a:p>
          <a:endParaRPr lang="en-GB"/>
        </a:p>
      </dgm:t>
    </dgm:pt>
    <dgm:pt modelId="{7AEB5BB7-C33D-47D4-9BCC-35DAAEAC6656}">
      <dgm:prSet phldrT="[Text]"/>
      <dgm:spPr/>
      <dgm:t>
        <a:bodyPr/>
        <a:lstStyle/>
        <a:p>
          <a:r>
            <a:rPr lang="en-GB" dirty="0"/>
            <a:t>Modelling</a:t>
          </a:r>
        </a:p>
      </dgm:t>
    </dgm:pt>
    <dgm:pt modelId="{DB59863F-6119-4362-A222-054DABE042D6}" type="parTrans" cxnId="{8CF45C71-BFE0-43EC-9314-C52599792B26}">
      <dgm:prSet/>
      <dgm:spPr/>
      <dgm:t>
        <a:bodyPr/>
        <a:lstStyle/>
        <a:p>
          <a:endParaRPr lang="en-GB"/>
        </a:p>
      </dgm:t>
    </dgm:pt>
    <dgm:pt modelId="{2A36549E-E788-4229-8DDB-E31FFBC66A1D}" type="sibTrans" cxnId="{8CF45C71-BFE0-43EC-9314-C52599792B26}">
      <dgm:prSet/>
      <dgm:spPr/>
      <dgm:t>
        <a:bodyPr/>
        <a:lstStyle/>
        <a:p>
          <a:endParaRPr lang="en-GB"/>
        </a:p>
      </dgm:t>
    </dgm:pt>
    <dgm:pt modelId="{A067393D-5084-4623-9DC9-DB14FA26FFAE}">
      <dgm:prSet phldrT="[Text]"/>
      <dgm:spPr/>
      <dgm:t>
        <a:bodyPr/>
        <a:lstStyle/>
        <a:p>
          <a:r>
            <a:rPr lang="en-GB" dirty="0"/>
            <a:t>Evaluation</a:t>
          </a:r>
        </a:p>
      </dgm:t>
    </dgm:pt>
    <dgm:pt modelId="{4CEF5B35-925A-4786-A9B5-83E22F375CAB}" type="parTrans" cxnId="{DD4042AD-7F0E-4896-9C84-4ACB0373BCE2}">
      <dgm:prSet/>
      <dgm:spPr/>
      <dgm:t>
        <a:bodyPr/>
        <a:lstStyle/>
        <a:p>
          <a:endParaRPr lang="en-GB"/>
        </a:p>
      </dgm:t>
    </dgm:pt>
    <dgm:pt modelId="{68AFF485-BB5D-4AE1-92F0-2D29B1FF7A7D}" type="sibTrans" cxnId="{DD4042AD-7F0E-4896-9C84-4ACB0373BCE2}">
      <dgm:prSet/>
      <dgm:spPr/>
      <dgm:t>
        <a:bodyPr/>
        <a:lstStyle/>
        <a:p>
          <a:endParaRPr lang="en-GB"/>
        </a:p>
      </dgm:t>
    </dgm:pt>
    <dgm:pt modelId="{40CB37E0-32D9-46DA-B378-0E9F13B6C9B9}">
      <dgm:prSet phldrT="[Text]"/>
      <dgm:spPr/>
      <dgm:t>
        <a:bodyPr/>
        <a:lstStyle/>
        <a:p>
          <a:r>
            <a:rPr lang="en-GB" dirty="0"/>
            <a:t>Deployment</a:t>
          </a:r>
        </a:p>
      </dgm:t>
    </dgm:pt>
    <dgm:pt modelId="{A7B1C86A-9F78-4630-86B9-2D0AAE28C30F}" type="parTrans" cxnId="{47AB7A3D-FB69-49EB-9813-B259687779AC}">
      <dgm:prSet/>
      <dgm:spPr/>
      <dgm:t>
        <a:bodyPr/>
        <a:lstStyle/>
        <a:p>
          <a:endParaRPr lang="en-GB"/>
        </a:p>
      </dgm:t>
    </dgm:pt>
    <dgm:pt modelId="{72BAA439-3DBE-482F-B25D-2314D6F48B63}" type="sibTrans" cxnId="{47AB7A3D-FB69-49EB-9813-B259687779AC}">
      <dgm:prSet/>
      <dgm:spPr/>
      <dgm:t>
        <a:bodyPr/>
        <a:lstStyle/>
        <a:p>
          <a:endParaRPr lang="en-GB"/>
        </a:p>
      </dgm:t>
    </dgm:pt>
    <dgm:pt modelId="{EE49E563-FD99-47D2-A64C-8950D23513BD}">
      <dgm:prSet phldrT="[Text]"/>
      <dgm:spPr/>
      <dgm:t>
        <a:bodyPr/>
        <a:lstStyle/>
        <a:p>
          <a:r>
            <a:rPr lang="en-GB" dirty="0"/>
            <a:t>Data Understanding</a:t>
          </a:r>
        </a:p>
      </dgm:t>
    </dgm:pt>
    <dgm:pt modelId="{988A4FA4-9C74-4242-8ADD-F98D734CB60E}" type="parTrans" cxnId="{78672C51-C32E-4A84-A89C-8CFC34FFEAAF}">
      <dgm:prSet/>
      <dgm:spPr/>
      <dgm:t>
        <a:bodyPr/>
        <a:lstStyle/>
        <a:p>
          <a:endParaRPr lang="en-GB"/>
        </a:p>
      </dgm:t>
    </dgm:pt>
    <dgm:pt modelId="{209747E4-90F3-4777-A39B-6EF89C18A081}" type="sibTrans" cxnId="{78672C51-C32E-4A84-A89C-8CFC34FFEAAF}">
      <dgm:prSet/>
      <dgm:spPr/>
      <dgm:t>
        <a:bodyPr/>
        <a:lstStyle/>
        <a:p>
          <a:endParaRPr lang="en-GB"/>
        </a:p>
      </dgm:t>
    </dgm:pt>
    <dgm:pt modelId="{7D4A004F-FB18-4AA1-8702-28C96DB4B1FB}" type="pres">
      <dgm:prSet presAssocID="{841CF256-67DF-4583-B2D5-2B5243CAD6B4}" presName="cycle" presStyleCnt="0">
        <dgm:presLayoutVars>
          <dgm:dir/>
          <dgm:resizeHandles val="exact"/>
        </dgm:presLayoutVars>
      </dgm:prSet>
      <dgm:spPr/>
    </dgm:pt>
    <dgm:pt modelId="{8DB7D63C-DD2D-4EDA-A4A4-7FBFF5837A3D}" type="pres">
      <dgm:prSet presAssocID="{A7A9755C-937B-49A6-99B9-B32EB5926749}" presName="node" presStyleLbl="node1" presStyleIdx="0" presStyleCnt="6">
        <dgm:presLayoutVars>
          <dgm:bulletEnabled val="1"/>
        </dgm:presLayoutVars>
      </dgm:prSet>
      <dgm:spPr/>
    </dgm:pt>
    <dgm:pt modelId="{B15F6E78-ED74-401A-8E13-880A91629E79}" type="pres">
      <dgm:prSet presAssocID="{A7A9755C-937B-49A6-99B9-B32EB5926749}" presName="spNode" presStyleCnt="0"/>
      <dgm:spPr/>
    </dgm:pt>
    <dgm:pt modelId="{4A358501-E99D-4149-BD1C-378D50BF4C0D}" type="pres">
      <dgm:prSet presAssocID="{13F0B28E-9A56-4C58-86FD-1F60BAF7955D}" presName="sibTrans" presStyleLbl="sibTrans1D1" presStyleIdx="0" presStyleCnt="6"/>
      <dgm:spPr/>
    </dgm:pt>
    <dgm:pt modelId="{4CC843C9-1F0A-4C60-BDF4-DE0ECDAD2E51}" type="pres">
      <dgm:prSet presAssocID="{EE49E563-FD99-47D2-A64C-8950D23513BD}" presName="node" presStyleLbl="node1" presStyleIdx="1" presStyleCnt="6">
        <dgm:presLayoutVars>
          <dgm:bulletEnabled val="1"/>
        </dgm:presLayoutVars>
      </dgm:prSet>
      <dgm:spPr/>
    </dgm:pt>
    <dgm:pt modelId="{2B79BAD8-1176-45EB-85D9-9F7F1D0B6123}" type="pres">
      <dgm:prSet presAssocID="{EE49E563-FD99-47D2-A64C-8950D23513BD}" presName="spNode" presStyleCnt="0"/>
      <dgm:spPr/>
    </dgm:pt>
    <dgm:pt modelId="{C01EACD8-2E71-4422-8135-CFB0718099B0}" type="pres">
      <dgm:prSet presAssocID="{209747E4-90F3-4777-A39B-6EF89C18A081}" presName="sibTrans" presStyleLbl="sibTrans1D1" presStyleIdx="1" presStyleCnt="6"/>
      <dgm:spPr/>
    </dgm:pt>
    <dgm:pt modelId="{EF8E871F-F535-4046-857B-687C35D7EDFD}" type="pres">
      <dgm:prSet presAssocID="{305635E2-4F8D-4237-9567-963477B94FAC}" presName="node" presStyleLbl="node1" presStyleIdx="2" presStyleCnt="6">
        <dgm:presLayoutVars>
          <dgm:bulletEnabled val="1"/>
        </dgm:presLayoutVars>
      </dgm:prSet>
      <dgm:spPr/>
    </dgm:pt>
    <dgm:pt modelId="{64B80B9E-150F-44DF-A57E-36C9B9E7234C}" type="pres">
      <dgm:prSet presAssocID="{305635E2-4F8D-4237-9567-963477B94FAC}" presName="spNode" presStyleCnt="0"/>
      <dgm:spPr/>
    </dgm:pt>
    <dgm:pt modelId="{DE04B3A6-EF1E-4D99-80A4-55CB5D7E6644}" type="pres">
      <dgm:prSet presAssocID="{4CD58634-4BB8-4F9D-B784-F984089ED34A}" presName="sibTrans" presStyleLbl="sibTrans1D1" presStyleIdx="2" presStyleCnt="6"/>
      <dgm:spPr/>
    </dgm:pt>
    <dgm:pt modelId="{E0152E4C-AB62-4202-AA9C-E91A28D4A0FA}" type="pres">
      <dgm:prSet presAssocID="{7AEB5BB7-C33D-47D4-9BCC-35DAAEAC6656}" presName="node" presStyleLbl="node1" presStyleIdx="3" presStyleCnt="6">
        <dgm:presLayoutVars>
          <dgm:bulletEnabled val="1"/>
        </dgm:presLayoutVars>
      </dgm:prSet>
      <dgm:spPr/>
    </dgm:pt>
    <dgm:pt modelId="{38224818-3922-4283-8DAC-A01D525A9C20}" type="pres">
      <dgm:prSet presAssocID="{7AEB5BB7-C33D-47D4-9BCC-35DAAEAC6656}" presName="spNode" presStyleCnt="0"/>
      <dgm:spPr/>
    </dgm:pt>
    <dgm:pt modelId="{E101EA9B-F508-4A4F-8637-BECD68265311}" type="pres">
      <dgm:prSet presAssocID="{2A36549E-E788-4229-8DDB-E31FFBC66A1D}" presName="sibTrans" presStyleLbl="sibTrans1D1" presStyleIdx="3" presStyleCnt="6"/>
      <dgm:spPr/>
    </dgm:pt>
    <dgm:pt modelId="{9986D3D6-7F2B-4D09-B957-1AC7B7A5FEC3}" type="pres">
      <dgm:prSet presAssocID="{A067393D-5084-4623-9DC9-DB14FA26FFAE}" presName="node" presStyleLbl="node1" presStyleIdx="4" presStyleCnt="6">
        <dgm:presLayoutVars>
          <dgm:bulletEnabled val="1"/>
        </dgm:presLayoutVars>
      </dgm:prSet>
      <dgm:spPr/>
    </dgm:pt>
    <dgm:pt modelId="{D4B1C320-8C7A-479B-8D11-DDE24BB8AAEF}" type="pres">
      <dgm:prSet presAssocID="{A067393D-5084-4623-9DC9-DB14FA26FFAE}" presName="spNode" presStyleCnt="0"/>
      <dgm:spPr/>
    </dgm:pt>
    <dgm:pt modelId="{3E3D7473-E5B1-4642-8C4A-929E68A25D45}" type="pres">
      <dgm:prSet presAssocID="{68AFF485-BB5D-4AE1-92F0-2D29B1FF7A7D}" presName="sibTrans" presStyleLbl="sibTrans1D1" presStyleIdx="4" presStyleCnt="6"/>
      <dgm:spPr/>
    </dgm:pt>
    <dgm:pt modelId="{42C880E9-09C3-4179-B6B1-79E575AF48D5}" type="pres">
      <dgm:prSet presAssocID="{40CB37E0-32D9-46DA-B378-0E9F13B6C9B9}" presName="node" presStyleLbl="node1" presStyleIdx="5" presStyleCnt="6">
        <dgm:presLayoutVars>
          <dgm:bulletEnabled val="1"/>
        </dgm:presLayoutVars>
      </dgm:prSet>
      <dgm:spPr/>
    </dgm:pt>
    <dgm:pt modelId="{EF03CE1B-125D-4B3A-85B1-46AE6E631B63}" type="pres">
      <dgm:prSet presAssocID="{40CB37E0-32D9-46DA-B378-0E9F13B6C9B9}" presName="spNode" presStyleCnt="0"/>
      <dgm:spPr/>
    </dgm:pt>
    <dgm:pt modelId="{A97829DC-E0AF-42D1-8C75-1588676245A1}" type="pres">
      <dgm:prSet presAssocID="{72BAA439-3DBE-482F-B25D-2314D6F48B63}" presName="sibTrans" presStyleLbl="sibTrans1D1" presStyleIdx="5" presStyleCnt="6"/>
      <dgm:spPr/>
    </dgm:pt>
  </dgm:ptLst>
  <dgm:cxnLst>
    <dgm:cxn modelId="{F5C8E636-06DF-FD48-A2E4-6D438E88C2F7}" type="presOf" srcId="{2A36549E-E788-4229-8DDB-E31FFBC66A1D}" destId="{E101EA9B-F508-4A4F-8637-BECD68265311}" srcOrd="0" destOrd="0" presId="urn:microsoft.com/office/officeart/2005/8/layout/cycle5"/>
    <dgm:cxn modelId="{47AB7A3D-FB69-49EB-9813-B259687779AC}" srcId="{841CF256-67DF-4583-B2D5-2B5243CAD6B4}" destId="{40CB37E0-32D9-46DA-B378-0E9F13B6C9B9}" srcOrd="5" destOrd="0" parTransId="{A7B1C86A-9F78-4630-86B9-2D0AAE28C30F}" sibTransId="{72BAA439-3DBE-482F-B25D-2314D6F48B63}"/>
    <dgm:cxn modelId="{1438713E-E00D-3A4D-B672-EC46B7E0EEA0}" type="presOf" srcId="{A067393D-5084-4623-9DC9-DB14FA26FFAE}" destId="{9986D3D6-7F2B-4D09-B957-1AC7B7A5FEC3}" srcOrd="0" destOrd="0" presId="urn:microsoft.com/office/officeart/2005/8/layout/cycle5"/>
    <dgm:cxn modelId="{78672C51-C32E-4A84-A89C-8CFC34FFEAAF}" srcId="{841CF256-67DF-4583-B2D5-2B5243CAD6B4}" destId="{EE49E563-FD99-47D2-A64C-8950D23513BD}" srcOrd="1" destOrd="0" parTransId="{988A4FA4-9C74-4242-8ADD-F98D734CB60E}" sibTransId="{209747E4-90F3-4777-A39B-6EF89C18A081}"/>
    <dgm:cxn modelId="{8CF45C71-BFE0-43EC-9314-C52599792B26}" srcId="{841CF256-67DF-4583-B2D5-2B5243CAD6B4}" destId="{7AEB5BB7-C33D-47D4-9BCC-35DAAEAC6656}" srcOrd="3" destOrd="0" parTransId="{DB59863F-6119-4362-A222-054DABE042D6}" sibTransId="{2A36549E-E788-4229-8DDB-E31FFBC66A1D}"/>
    <dgm:cxn modelId="{7F534981-FA95-334E-8283-3CD5387E5183}" type="presOf" srcId="{A7A9755C-937B-49A6-99B9-B32EB5926749}" destId="{8DB7D63C-DD2D-4EDA-A4A4-7FBFF5837A3D}" srcOrd="0" destOrd="0" presId="urn:microsoft.com/office/officeart/2005/8/layout/cycle5"/>
    <dgm:cxn modelId="{B09E9581-553D-4443-A4F1-779981A0A9E4}" type="presOf" srcId="{7AEB5BB7-C33D-47D4-9BCC-35DAAEAC6656}" destId="{E0152E4C-AB62-4202-AA9C-E91A28D4A0FA}" srcOrd="0" destOrd="0" presId="urn:microsoft.com/office/officeart/2005/8/layout/cycle5"/>
    <dgm:cxn modelId="{910D10A3-4346-EB4B-A1B8-08871EE81AE8}" type="presOf" srcId="{841CF256-67DF-4583-B2D5-2B5243CAD6B4}" destId="{7D4A004F-FB18-4AA1-8702-28C96DB4B1FB}" srcOrd="0" destOrd="0" presId="urn:microsoft.com/office/officeart/2005/8/layout/cycle5"/>
    <dgm:cxn modelId="{31C77EA4-5F04-024C-A96B-3EDDABD82096}" type="presOf" srcId="{40CB37E0-32D9-46DA-B378-0E9F13B6C9B9}" destId="{42C880E9-09C3-4179-B6B1-79E575AF48D5}" srcOrd="0" destOrd="0" presId="urn:microsoft.com/office/officeart/2005/8/layout/cycle5"/>
    <dgm:cxn modelId="{DD4042AD-7F0E-4896-9C84-4ACB0373BCE2}" srcId="{841CF256-67DF-4583-B2D5-2B5243CAD6B4}" destId="{A067393D-5084-4623-9DC9-DB14FA26FFAE}" srcOrd="4" destOrd="0" parTransId="{4CEF5B35-925A-4786-A9B5-83E22F375CAB}" sibTransId="{68AFF485-BB5D-4AE1-92F0-2D29B1FF7A7D}"/>
    <dgm:cxn modelId="{EF7ACBB3-719E-B54A-A3E5-6A8458E17837}" type="presOf" srcId="{13F0B28E-9A56-4C58-86FD-1F60BAF7955D}" destId="{4A358501-E99D-4149-BD1C-378D50BF4C0D}" srcOrd="0" destOrd="0" presId="urn:microsoft.com/office/officeart/2005/8/layout/cycle5"/>
    <dgm:cxn modelId="{A093AAC1-C50E-A04E-9DA4-D9D748B5CA7A}" type="presOf" srcId="{72BAA439-3DBE-482F-B25D-2314D6F48B63}" destId="{A97829DC-E0AF-42D1-8C75-1588676245A1}" srcOrd="0" destOrd="0" presId="urn:microsoft.com/office/officeart/2005/8/layout/cycle5"/>
    <dgm:cxn modelId="{04EEC7C2-0D6A-B746-92D1-51C6537F71FF}" type="presOf" srcId="{4CD58634-4BB8-4F9D-B784-F984089ED34A}" destId="{DE04B3A6-EF1E-4D99-80A4-55CB5D7E6644}" srcOrd="0" destOrd="0" presId="urn:microsoft.com/office/officeart/2005/8/layout/cycle5"/>
    <dgm:cxn modelId="{46DBA6E2-6E8D-EC4C-AEAD-9B9D1964033A}" type="presOf" srcId="{68AFF485-BB5D-4AE1-92F0-2D29B1FF7A7D}" destId="{3E3D7473-E5B1-4642-8C4A-929E68A25D45}" srcOrd="0" destOrd="0" presId="urn:microsoft.com/office/officeart/2005/8/layout/cycle5"/>
    <dgm:cxn modelId="{58594EE7-A09B-42E3-9643-489EF592C4D7}" srcId="{841CF256-67DF-4583-B2D5-2B5243CAD6B4}" destId="{A7A9755C-937B-49A6-99B9-B32EB5926749}" srcOrd="0" destOrd="0" parTransId="{D566549F-4FEE-48DF-9DFB-7676BD1A6667}" sibTransId="{13F0B28E-9A56-4C58-86FD-1F60BAF7955D}"/>
    <dgm:cxn modelId="{9FB4E7F0-CA0A-4C26-B47D-7D05DEF92D62}" srcId="{841CF256-67DF-4583-B2D5-2B5243CAD6B4}" destId="{305635E2-4F8D-4237-9567-963477B94FAC}" srcOrd="2" destOrd="0" parTransId="{00583FA6-CDF9-43A6-96EF-40ABAEE050EE}" sibTransId="{4CD58634-4BB8-4F9D-B784-F984089ED34A}"/>
    <dgm:cxn modelId="{4978A3F4-90AA-394E-864F-2E7A6F310DEB}" type="presOf" srcId="{305635E2-4F8D-4237-9567-963477B94FAC}" destId="{EF8E871F-F535-4046-857B-687C35D7EDFD}" srcOrd="0" destOrd="0" presId="urn:microsoft.com/office/officeart/2005/8/layout/cycle5"/>
    <dgm:cxn modelId="{4E6ED2F5-4CBB-034E-9556-1A55891C29CB}" type="presOf" srcId="{EE49E563-FD99-47D2-A64C-8950D23513BD}" destId="{4CC843C9-1F0A-4C60-BDF4-DE0ECDAD2E51}" srcOrd="0" destOrd="0" presId="urn:microsoft.com/office/officeart/2005/8/layout/cycle5"/>
    <dgm:cxn modelId="{CF0672FC-A705-024B-ADCE-2BEADE75B903}" type="presOf" srcId="{209747E4-90F3-4777-A39B-6EF89C18A081}" destId="{C01EACD8-2E71-4422-8135-CFB0718099B0}" srcOrd="0" destOrd="0" presId="urn:microsoft.com/office/officeart/2005/8/layout/cycle5"/>
    <dgm:cxn modelId="{8305E5A2-47C6-0346-8A2C-A088DFAF6AA1}" type="presParOf" srcId="{7D4A004F-FB18-4AA1-8702-28C96DB4B1FB}" destId="{8DB7D63C-DD2D-4EDA-A4A4-7FBFF5837A3D}" srcOrd="0" destOrd="0" presId="urn:microsoft.com/office/officeart/2005/8/layout/cycle5"/>
    <dgm:cxn modelId="{9D5AD8E0-E475-4D4F-85FE-31EB0DA5F84B}" type="presParOf" srcId="{7D4A004F-FB18-4AA1-8702-28C96DB4B1FB}" destId="{B15F6E78-ED74-401A-8E13-880A91629E79}" srcOrd="1" destOrd="0" presId="urn:microsoft.com/office/officeart/2005/8/layout/cycle5"/>
    <dgm:cxn modelId="{1DB3D732-1A21-414E-AC38-F2D0051EE04E}" type="presParOf" srcId="{7D4A004F-FB18-4AA1-8702-28C96DB4B1FB}" destId="{4A358501-E99D-4149-BD1C-378D50BF4C0D}" srcOrd="2" destOrd="0" presId="urn:microsoft.com/office/officeart/2005/8/layout/cycle5"/>
    <dgm:cxn modelId="{579D06D6-09BC-474F-A547-7FF17456F142}" type="presParOf" srcId="{7D4A004F-FB18-4AA1-8702-28C96DB4B1FB}" destId="{4CC843C9-1F0A-4C60-BDF4-DE0ECDAD2E51}" srcOrd="3" destOrd="0" presId="urn:microsoft.com/office/officeart/2005/8/layout/cycle5"/>
    <dgm:cxn modelId="{4DF69DFD-74C8-8E49-958C-A9A9049BA349}" type="presParOf" srcId="{7D4A004F-FB18-4AA1-8702-28C96DB4B1FB}" destId="{2B79BAD8-1176-45EB-85D9-9F7F1D0B6123}" srcOrd="4" destOrd="0" presId="urn:microsoft.com/office/officeart/2005/8/layout/cycle5"/>
    <dgm:cxn modelId="{97AA2D90-9859-0A49-8EA5-91E019E73146}" type="presParOf" srcId="{7D4A004F-FB18-4AA1-8702-28C96DB4B1FB}" destId="{C01EACD8-2E71-4422-8135-CFB0718099B0}" srcOrd="5" destOrd="0" presId="urn:microsoft.com/office/officeart/2005/8/layout/cycle5"/>
    <dgm:cxn modelId="{FFD73CFD-6780-614F-874F-DA8402D40311}" type="presParOf" srcId="{7D4A004F-FB18-4AA1-8702-28C96DB4B1FB}" destId="{EF8E871F-F535-4046-857B-687C35D7EDFD}" srcOrd="6" destOrd="0" presId="urn:microsoft.com/office/officeart/2005/8/layout/cycle5"/>
    <dgm:cxn modelId="{FDE45DE3-9FA9-F442-9D51-902A1F79C91F}" type="presParOf" srcId="{7D4A004F-FB18-4AA1-8702-28C96DB4B1FB}" destId="{64B80B9E-150F-44DF-A57E-36C9B9E7234C}" srcOrd="7" destOrd="0" presId="urn:microsoft.com/office/officeart/2005/8/layout/cycle5"/>
    <dgm:cxn modelId="{17671E39-6DFA-4C41-8121-88A78BA7AE33}" type="presParOf" srcId="{7D4A004F-FB18-4AA1-8702-28C96DB4B1FB}" destId="{DE04B3A6-EF1E-4D99-80A4-55CB5D7E6644}" srcOrd="8" destOrd="0" presId="urn:microsoft.com/office/officeart/2005/8/layout/cycle5"/>
    <dgm:cxn modelId="{163C4648-B904-C948-BB1F-B5CCEDC1E356}" type="presParOf" srcId="{7D4A004F-FB18-4AA1-8702-28C96DB4B1FB}" destId="{E0152E4C-AB62-4202-AA9C-E91A28D4A0FA}" srcOrd="9" destOrd="0" presId="urn:microsoft.com/office/officeart/2005/8/layout/cycle5"/>
    <dgm:cxn modelId="{CF3F08AD-0B8E-F548-8C32-D2D3C8E42444}" type="presParOf" srcId="{7D4A004F-FB18-4AA1-8702-28C96DB4B1FB}" destId="{38224818-3922-4283-8DAC-A01D525A9C20}" srcOrd="10" destOrd="0" presId="urn:microsoft.com/office/officeart/2005/8/layout/cycle5"/>
    <dgm:cxn modelId="{62DCC80B-ABEF-8640-AE45-A17634CD12E1}" type="presParOf" srcId="{7D4A004F-FB18-4AA1-8702-28C96DB4B1FB}" destId="{E101EA9B-F508-4A4F-8637-BECD68265311}" srcOrd="11" destOrd="0" presId="urn:microsoft.com/office/officeart/2005/8/layout/cycle5"/>
    <dgm:cxn modelId="{19FE5C6C-86BC-BF48-988D-2BCD7D21E7E1}" type="presParOf" srcId="{7D4A004F-FB18-4AA1-8702-28C96DB4B1FB}" destId="{9986D3D6-7F2B-4D09-B957-1AC7B7A5FEC3}" srcOrd="12" destOrd="0" presId="urn:microsoft.com/office/officeart/2005/8/layout/cycle5"/>
    <dgm:cxn modelId="{A336E66D-45BB-1643-97ED-F93C1EF428CF}" type="presParOf" srcId="{7D4A004F-FB18-4AA1-8702-28C96DB4B1FB}" destId="{D4B1C320-8C7A-479B-8D11-DDE24BB8AAEF}" srcOrd="13" destOrd="0" presId="urn:microsoft.com/office/officeart/2005/8/layout/cycle5"/>
    <dgm:cxn modelId="{78C12444-1215-CC47-BB19-37E68D2DDD86}" type="presParOf" srcId="{7D4A004F-FB18-4AA1-8702-28C96DB4B1FB}" destId="{3E3D7473-E5B1-4642-8C4A-929E68A25D45}" srcOrd="14" destOrd="0" presId="urn:microsoft.com/office/officeart/2005/8/layout/cycle5"/>
    <dgm:cxn modelId="{04D54795-B401-6344-831E-5988B6907C57}" type="presParOf" srcId="{7D4A004F-FB18-4AA1-8702-28C96DB4B1FB}" destId="{42C880E9-09C3-4179-B6B1-79E575AF48D5}" srcOrd="15" destOrd="0" presId="urn:microsoft.com/office/officeart/2005/8/layout/cycle5"/>
    <dgm:cxn modelId="{A93D7609-2C85-AA41-BB9B-22D30B73EB7C}" type="presParOf" srcId="{7D4A004F-FB18-4AA1-8702-28C96DB4B1FB}" destId="{EF03CE1B-125D-4B3A-85B1-46AE6E631B63}" srcOrd="16" destOrd="0" presId="urn:microsoft.com/office/officeart/2005/8/layout/cycle5"/>
    <dgm:cxn modelId="{8A6FFE80-4C00-AC42-83F7-FD34A6AE8ED1}" type="presParOf" srcId="{7D4A004F-FB18-4AA1-8702-28C96DB4B1FB}" destId="{A97829DC-E0AF-42D1-8C75-1588676245A1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9B083B9-32A9-40F1-A641-897A1AE8F04A}" type="doc">
      <dgm:prSet loTypeId="urn:microsoft.com/office/officeart/2005/8/layout/hierarchy1" loCatId="Inbox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FF33375A-CB83-4452-9D80-D80676D76A49}">
      <dgm:prSet phldrT="[Text]" custT="1"/>
      <dgm:spPr/>
      <dgm:t>
        <a:bodyPr/>
        <a:lstStyle/>
        <a:p>
          <a:r>
            <a:rPr lang="en-GB" sz="1000" b="0" i="0" u="none" strike="noStrike">
              <a:effectLst/>
              <a:latin typeface="+mn-lt"/>
              <a:ea typeface="+mn-ea"/>
              <a:cs typeface="+mn-cs"/>
            </a:rPr>
            <a:t>An initial opportunity assessment</a:t>
          </a:r>
          <a:endParaRPr lang="en-US" sz="1000" b="0"/>
        </a:p>
      </dgm:t>
    </dgm:pt>
    <dgm:pt modelId="{013A086A-E732-4795-BEEA-AF6EC0AD3AE2}" type="parTrans" cxnId="{3778200B-8B21-4068-AD0D-9EB2CCA48814}">
      <dgm:prSet/>
      <dgm:spPr/>
      <dgm:t>
        <a:bodyPr/>
        <a:lstStyle/>
        <a:p>
          <a:endParaRPr lang="en-US" sz="1000" b="0"/>
        </a:p>
      </dgm:t>
    </dgm:pt>
    <dgm:pt modelId="{5B4FE52C-D933-44C0-9817-9A6CAADAAE7C}" type="sibTrans" cxnId="{3778200B-8B21-4068-AD0D-9EB2CCA48814}">
      <dgm:prSet/>
      <dgm:spPr/>
      <dgm:t>
        <a:bodyPr/>
        <a:lstStyle/>
        <a:p>
          <a:endParaRPr lang="en-US" sz="1000" b="0"/>
        </a:p>
      </dgm:t>
    </dgm:pt>
    <dgm:pt modelId="{1448AB8E-ED7C-4AE3-B316-B27188F78873}">
      <dgm:prSet custT="1"/>
      <dgm:spPr/>
      <dgm:t>
        <a:bodyPr/>
        <a:lstStyle/>
        <a:p>
          <a:r>
            <a:rPr lang="en-GB" sz="1000" b="0" i="0" u="none" strike="noStrike" dirty="0">
              <a:effectLst/>
              <a:latin typeface="+mn-lt"/>
              <a:ea typeface="+mn-ea"/>
              <a:cs typeface="+mn-cs"/>
            </a:rPr>
            <a:t>Identification of the business questions</a:t>
          </a:r>
        </a:p>
      </dgm:t>
    </dgm:pt>
    <dgm:pt modelId="{3F1C9E80-6D59-402E-B488-94E26A9BB2E7}" type="parTrans" cxnId="{73495598-29FA-4802-85B2-8DBBE6485885}">
      <dgm:prSet/>
      <dgm:spPr/>
      <dgm:t>
        <a:bodyPr/>
        <a:lstStyle/>
        <a:p>
          <a:endParaRPr lang="en-US" sz="1000" b="0"/>
        </a:p>
      </dgm:t>
    </dgm:pt>
    <dgm:pt modelId="{3E2B615F-35FC-4D2A-BACA-B06DB2353428}" type="sibTrans" cxnId="{73495598-29FA-4802-85B2-8DBBE6485885}">
      <dgm:prSet/>
      <dgm:spPr/>
      <dgm:t>
        <a:bodyPr/>
        <a:lstStyle/>
        <a:p>
          <a:endParaRPr lang="en-US" sz="1000" b="0"/>
        </a:p>
      </dgm:t>
    </dgm:pt>
    <dgm:pt modelId="{ACCDE5F0-68D5-4C41-BBF6-3929677F629B}">
      <dgm:prSet custT="1"/>
      <dgm:spPr/>
      <dgm:t>
        <a:bodyPr/>
        <a:lstStyle/>
        <a:p>
          <a:r>
            <a:rPr lang="en-GB" sz="1000" b="0" i="0" u="none" strike="noStrike" dirty="0">
              <a:effectLst/>
              <a:latin typeface="+mn-lt"/>
              <a:ea typeface="+mn-ea"/>
              <a:cs typeface="+mn-cs"/>
            </a:rPr>
            <a:t>Problem formulation</a:t>
          </a:r>
        </a:p>
      </dgm:t>
    </dgm:pt>
    <dgm:pt modelId="{5A4789EC-9ECB-48FD-9F58-5D1087BF48E6}" type="parTrans" cxnId="{6C5BB781-5FD9-4149-91CD-2A33B74E411E}">
      <dgm:prSet/>
      <dgm:spPr/>
      <dgm:t>
        <a:bodyPr/>
        <a:lstStyle/>
        <a:p>
          <a:endParaRPr lang="en-US" sz="1000" b="0"/>
        </a:p>
      </dgm:t>
    </dgm:pt>
    <dgm:pt modelId="{FDF2137A-8914-4203-AD43-6446D5DE73CE}" type="sibTrans" cxnId="{6C5BB781-5FD9-4149-91CD-2A33B74E411E}">
      <dgm:prSet/>
      <dgm:spPr/>
      <dgm:t>
        <a:bodyPr/>
        <a:lstStyle/>
        <a:p>
          <a:endParaRPr lang="en-US" sz="1000" b="0"/>
        </a:p>
      </dgm:t>
    </dgm:pt>
    <dgm:pt modelId="{37128A27-ACDE-48CE-8B73-44D192D8F3A7}">
      <dgm:prSet custT="1"/>
      <dgm:spPr/>
      <dgm:t>
        <a:bodyPr/>
        <a:lstStyle/>
        <a:p>
          <a:r>
            <a:rPr lang="en-GB" sz="1000" b="0" i="0" u="none" strike="noStrike" dirty="0">
              <a:effectLst/>
              <a:latin typeface="+mn-lt"/>
              <a:ea typeface="+mn-ea"/>
              <a:cs typeface="+mn-cs"/>
            </a:rPr>
            <a:t>Cost-benefit analysis</a:t>
          </a:r>
        </a:p>
      </dgm:t>
    </dgm:pt>
    <dgm:pt modelId="{634007ED-3864-456C-898B-11FC808FF2CF}" type="parTrans" cxnId="{051D9A0E-0008-4E12-B169-BFA5EB7AE4B4}">
      <dgm:prSet/>
      <dgm:spPr/>
      <dgm:t>
        <a:bodyPr/>
        <a:lstStyle/>
        <a:p>
          <a:endParaRPr lang="en-US" sz="1000" b="0"/>
        </a:p>
      </dgm:t>
    </dgm:pt>
    <dgm:pt modelId="{241D0EAF-28EE-4591-A728-0D9BEF65468B}" type="sibTrans" cxnId="{051D9A0E-0008-4E12-B169-BFA5EB7AE4B4}">
      <dgm:prSet/>
      <dgm:spPr/>
      <dgm:t>
        <a:bodyPr/>
        <a:lstStyle/>
        <a:p>
          <a:endParaRPr lang="en-US" sz="1000" b="0"/>
        </a:p>
      </dgm:t>
    </dgm:pt>
    <dgm:pt modelId="{57D6FA84-F2E8-48E4-B7EF-13004DAB0361}" type="pres">
      <dgm:prSet presAssocID="{99B083B9-32A9-40F1-A641-897A1AE8F04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C636227-8030-4F4E-811E-9114C6F812AA}" type="pres">
      <dgm:prSet presAssocID="{FF33375A-CB83-4452-9D80-D80676D76A49}" presName="hierRoot1" presStyleCnt="0"/>
      <dgm:spPr/>
    </dgm:pt>
    <dgm:pt modelId="{9FBA3015-8DA5-4B63-9EC0-F4FFDCD723C8}" type="pres">
      <dgm:prSet presAssocID="{FF33375A-CB83-4452-9D80-D80676D76A49}" presName="composite" presStyleCnt="0"/>
      <dgm:spPr/>
    </dgm:pt>
    <dgm:pt modelId="{99BDEE04-D7F9-43BA-BFC9-60991210179B}" type="pres">
      <dgm:prSet presAssocID="{FF33375A-CB83-4452-9D80-D80676D76A49}" presName="background" presStyleLbl="node0" presStyleIdx="0" presStyleCnt="4"/>
      <dgm:spPr/>
    </dgm:pt>
    <dgm:pt modelId="{E5E45CF6-C572-4D66-8576-51BDFA65F35E}" type="pres">
      <dgm:prSet presAssocID="{FF33375A-CB83-4452-9D80-D80676D76A49}" presName="text" presStyleLbl="fgAcc0" presStyleIdx="0" presStyleCnt="4">
        <dgm:presLayoutVars>
          <dgm:chPref val="3"/>
        </dgm:presLayoutVars>
      </dgm:prSet>
      <dgm:spPr/>
    </dgm:pt>
    <dgm:pt modelId="{C40A9231-E626-4BFF-829A-4EF5822AD3B3}" type="pres">
      <dgm:prSet presAssocID="{FF33375A-CB83-4452-9D80-D80676D76A49}" presName="hierChild2" presStyleCnt="0"/>
      <dgm:spPr/>
    </dgm:pt>
    <dgm:pt modelId="{8C7CEA6A-28C9-4772-8DCE-6FC354B430DD}" type="pres">
      <dgm:prSet presAssocID="{1448AB8E-ED7C-4AE3-B316-B27188F78873}" presName="hierRoot1" presStyleCnt="0"/>
      <dgm:spPr/>
    </dgm:pt>
    <dgm:pt modelId="{D3D490B2-DA15-49CB-BCDC-E7716626B354}" type="pres">
      <dgm:prSet presAssocID="{1448AB8E-ED7C-4AE3-B316-B27188F78873}" presName="composite" presStyleCnt="0"/>
      <dgm:spPr/>
    </dgm:pt>
    <dgm:pt modelId="{D8CFF767-8B59-44C1-8DD2-BB1AC0630F59}" type="pres">
      <dgm:prSet presAssocID="{1448AB8E-ED7C-4AE3-B316-B27188F78873}" presName="background" presStyleLbl="node0" presStyleIdx="1" presStyleCnt="4"/>
      <dgm:spPr/>
    </dgm:pt>
    <dgm:pt modelId="{250E3039-E989-4FE3-9EC6-51B1F81A97E9}" type="pres">
      <dgm:prSet presAssocID="{1448AB8E-ED7C-4AE3-B316-B27188F78873}" presName="text" presStyleLbl="fgAcc0" presStyleIdx="1" presStyleCnt="4">
        <dgm:presLayoutVars>
          <dgm:chPref val="3"/>
        </dgm:presLayoutVars>
      </dgm:prSet>
      <dgm:spPr/>
    </dgm:pt>
    <dgm:pt modelId="{318C53BC-C2D1-4591-AB13-1538ED81DCC4}" type="pres">
      <dgm:prSet presAssocID="{1448AB8E-ED7C-4AE3-B316-B27188F78873}" presName="hierChild2" presStyleCnt="0"/>
      <dgm:spPr/>
    </dgm:pt>
    <dgm:pt modelId="{587CBB4D-AF54-45F2-816E-299AB8AD2581}" type="pres">
      <dgm:prSet presAssocID="{ACCDE5F0-68D5-4C41-BBF6-3929677F629B}" presName="hierRoot1" presStyleCnt="0"/>
      <dgm:spPr/>
    </dgm:pt>
    <dgm:pt modelId="{907BF2BA-9B80-4177-8FDA-04D76620F14E}" type="pres">
      <dgm:prSet presAssocID="{ACCDE5F0-68D5-4C41-BBF6-3929677F629B}" presName="composite" presStyleCnt="0"/>
      <dgm:spPr/>
    </dgm:pt>
    <dgm:pt modelId="{FC9BD5C7-7736-4103-BCC7-401C4DB4FA76}" type="pres">
      <dgm:prSet presAssocID="{ACCDE5F0-68D5-4C41-BBF6-3929677F629B}" presName="background" presStyleLbl="node0" presStyleIdx="2" presStyleCnt="4"/>
      <dgm:spPr/>
    </dgm:pt>
    <dgm:pt modelId="{223D59EC-D238-4AE5-9102-FEB03E24AE9A}" type="pres">
      <dgm:prSet presAssocID="{ACCDE5F0-68D5-4C41-BBF6-3929677F629B}" presName="text" presStyleLbl="fgAcc0" presStyleIdx="2" presStyleCnt="4">
        <dgm:presLayoutVars>
          <dgm:chPref val="3"/>
        </dgm:presLayoutVars>
      </dgm:prSet>
      <dgm:spPr/>
    </dgm:pt>
    <dgm:pt modelId="{95E49E98-AC16-4D56-B64C-F93390D18DE6}" type="pres">
      <dgm:prSet presAssocID="{ACCDE5F0-68D5-4C41-BBF6-3929677F629B}" presName="hierChild2" presStyleCnt="0"/>
      <dgm:spPr/>
    </dgm:pt>
    <dgm:pt modelId="{478A3E19-00D2-410D-8601-56F0DEE6D520}" type="pres">
      <dgm:prSet presAssocID="{37128A27-ACDE-48CE-8B73-44D192D8F3A7}" presName="hierRoot1" presStyleCnt="0"/>
      <dgm:spPr/>
    </dgm:pt>
    <dgm:pt modelId="{49584F90-1DF1-4172-8C39-ADDA620F59A0}" type="pres">
      <dgm:prSet presAssocID="{37128A27-ACDE-48CE-8B73-44D192D8F3A7}" presName="composite" presStyleCnt="0"/>
      <dgm:spPr/>
    </dgm:pt>
    <dgm:pt modelId="{82E4A377-64C9-4818-B9F3-99DB9429EE2B}" type="pres">
      <dgm:prSet presAssocID="{37128A27-ACDE-48CE-8B73-44D192D8F3A7}" presName="background" presStyleLbl="node0" presStyleIdx="3" presStyleCnt="4"/>
      <dgm:spPr/>
    </dgm:pt>
    <dgm:pt modelId="{EC5D37FE-717C-4285-BC23-89E997E95E87}" type="pres">
      <dgm:prSet presAssocID="{37128A27-ACDE-48CE-8B73-44D192D8F3A7}" presName="text" presStyleLbl="fgAcc0" presStyleIdx="3" presStyleCnt="4">
        <dgm:presLayoutVars>
          <dgm:chPref val="3"/>
        </dgm:presLayoutVars>
      </dgm:prSet>
      <dgm:spPr/>
    </dgm:pt>
    <dgm:pt modelId="{1E3BFEFF-3AD7-420B-B879-71079BB0BD76}" type="pres">
      <dgm:prSet presAssocID="{37128A27-ACDE-48CE-8B73-44D192D8F3A7}" presName="hierChild2" presStyleCnt="0"/>
      <dgm:spPr/>
    </dgm:pt>
  </dgm:ptLst>
  <dgm:cxnLst>
    <dgm:cxn modelId="{8A71E60A-0444-4CF4-BB37-75EC169FF821}" type="presOf" srcId="{FF33375A-CB83-4452-9D80-D80676D76A49}" destId="{E5E45CF6-C572-4D66-8576-51BDFA65F35E}" srcOrd="0" destOrd="0" presId="urn:microsoft.com/office/officeart/2005/8/layout/hierarchy1"/>
    <dgm:cxn modelId="{3778200B-8B21-4068-AD0D-9EB2CCA48814}" srcId="{99B083B9-32A9-40F1-A641-897A1AE8F04A}" destId="{FF33375A-CB83-4452-9D80-D80676D76A49}" srcOrd="0" destOrd="0" parTransId="{013A086A-E732-4795-BEEA-AF6EC0AD3AE2}" sibTransId="{5B4FE52C-D933-44C0-9817-9A6CAADAAE7C}"/>
    <dgm:cxn modelId="{051D9A0E-0008-4E12-B169-BFA5EB7AE4B4}" srcId="{99B083B9-32A9-40F1-A641-897A1AE8F04A}" destId="{37128A27-ACDE-48CE-8B73-44D192D8F3A7}" srcOrd="3" destOrd="0" parTransId="{634007ED-3864-456C-898B-11FC808FF2CF}" sibTransId="{241D0EAF-28EE-4591-A728-0D9BEF65468B}"/>
    <dgm:cxn modelId="{93B42A34-612D-4334-8ABF-861D8257267A}" type="presOf" srcId="{ACCDE5F0-68D5-4C41-BBF6-3929677F629B}" destId="{223D59EC-D238-4AE5-9102-FEB03E24AE9A}" srcOrd="0" destOrd="0" presId="urn:microsoft.com/office/officeart/2005/8/layout/hierarchy1"/>
    <dgm:cxn modelId="{51345C48-96F1-48E8-9945-7A8F887A0022}" type="presOf" srcId="{1448AB8E-ED7C-4AE3-B316-B27188F78873}" destId="{250E3039-E989-4FE3-9EC6-51B1F81A97E9}" srcOrd="0" destOrd="0" presId="urn:microsoft.com/office/officeart/2005/8/layout/hierarchy1"/>
    <dgm:cxn modelId="{6C5BB781-5FD9-4149-91CD-2A33B74E411E}" srcId="{99B083B9-32A9-40F1-A641-897A1AE8F04A}" destId="{ACCDE5F0-68D5-4C41-BBF6-3929677F629B}" srcOrd="2" destOrd="0" parTransId="{5A4789EC-9ECB-48FD-9F58-5D1087BF48E6}" sibTransId="{FDF2137A-8914-4203-AD43-6446D5DE73CE}"/>
    <dgm:cxn modelId="{73495598-29FA-4802-85B2-8DBBE6485885}" srcId="{99B083B9-32A9-40F1-A641-897A1AE8F04A}" destId="{1448AB8E-ED7C-4AE3-B316-B27188F78873}" srcOrd="1" destOrd="0" parTransId="{3F1C9E80-6D59-402E-B488-94E26A9BB2E7}" sibTransId="{3E2B615F-35FC-4D2A-BACA-B06DB2353428}"/>
    <dgm:cxn modelId="{084AC69F-7894-40B4-B143-1A128CAE8841}" type="presOf" srcId="{99B083B9-32A9-40F1-A641-897A1AE8F04A}" destId="{57D6FA84-F2E8-48E4-B7EF-13004DAB0361}" srcOrd="0" destOrd="0" presId="urn:microsoft.com/office/officeart/2005/8/layout/hierarchy1"/>
    <dgm:cxn modelId="{DDE70EF7-FAA2-42F4-8EF8-AB28E046D0B6}" type="presOf" srcId="{37128A27-ACDE-48CE-8B73-44D192D8F3A7}" destId="{EC5D37FE-717C-4285-BC23-89E997E95E87}" srcOrd="0" destOrd="0" presId="urn:microsoft.com/office/officeart/2005/8/layout/hierarchy1"/>
    <dgm:cxn modelId="{6CB7F836-43EE-411F-B960-A639A6F0024E}" type="presParOf" srcId="{57D6FA84-F2E8-48E4-B7EF-13004DAB0361}" destId="{3C636227-8030-4F4E-811E-9114C6F812AA}" srcOrd="0" destOrd="0" presId="urn:microsoft.com/office/officeart/2005/8/layout/hierarchy1"/>
    <dgm:cxn modelId="{28D8C106-E1C5-4541-A5B8-50FE00B27702}" type="presParOf" srcId="{3C636227-8030-4F4E-811E-9114C6F812AA}" destId="{9FBA3015-8DA5-4B63-9EC0-F4FFDCD723C8}" srcOrd="0" destOrd="0" presId="urn:microsoft.com/office/officeart/2005/8/layout/hierarchy1"/>
    <dgm:cxn modelId="{1663E538-B911-4268-AAB8-BF589BAB43E0}" type="presParOf" srcId="{9FBA3015-8DA5-4B63-9EC0-F4FFDCD723C8}" destId="{99BDEE04-D7F9-43BA-BFC9-60991210179B}" srcOrd="0" destOrd="0" presId="urn:microsoft.com/office/officeart/2005/8/layout/hierarchy1"/>
    <dgm:cxn modelId="{B1B9E1F3-4A3A-45B8-A19F-C113E705BF8F}" type="presParOf" srcId="{9FBA3015-8DA5-4B63-9EC0-F4FFDCD723C8}" destId="{E5E45CF6-C572-4D66-8576-51BDFA65F35E}" srcOrd="1" destOrd="0" presId="urn:microsoft.com/office/officeart/2005/8/layout/hierarchy1"/>
    <dgm:cxn modelId="{4BFD86B0-95C5-4CFA-AB65-E72B56D6A152}" type="presParOf" srcId="{3C636227-8030-4F4E-811E-9114C6F812AA}" destId="{C40A9231-E626-4BFF-829A-4EF5822AD3B3}" srcOrd="1" destOrd="0" presId="urn:microsoft.com/office/officeart/2005/8/layout/hierarchy1"/>
    <dgm:cxn modelId="{0F84843C-3F46-4976-86FC-319BE311BD9B}" type="presParOf" srcId="{57D6FA84-F2E8-48E4-B7EF-13004DAB0361}" destId="{8C7CEA6A-28C9-4772-8DCE-6FC354B430DD}" srcOrd="1" destOrd="0" presId="urn:microsoft.com/office/officeart/2005/8/layout/hierarchy1"/>
    <dgm:cxn modelId="{71CC6646-EC4E-4114-B8D1-0C99141CEC2D}" type="presParOf" srcId="{8C7CEA6A-28C9-4772-8DCE-6FC354B430DD}" destId="{D3D490B2-DA15-49CB-BCDC-E7716626B354}" srcOrd="0" destOrd="0" presId="urn:microsoft.com/office/officeart/2005/8/layout/hierarchy1"/>
    <dgm:cxn modelId="{0B6742DE-0168-4A2F-AB96-8E4E874AE873}" type="presParOf" srcId="{D3D490B2-DA15-49CB-BCDC-E7716626B354}" destId="{D8CFF767-8B59-44C1-8DD2-BB1AC0630F59}" srcOrd="0" destOrd="0" presId="urn:microsoft.com/office/officeart/2005/8/layout/hierarchy1"/>
    <dgm:cxn modelId="{933C93DD-2EAF-46F1-8B8A-7ACDA0178425}" type="presParOf" srcId="{D3D490B2-DA15-49CB-BCDC-E7716626B354}" destId="{250E3039-E989-4FE3-9EC6-51B1F81A97E9}" srcOrd="1" destOrd="0" presId="urn:microsoft.com/office/officeart/2005/8/layout/hierarchy1"/>
    <dgm:cxn modelId="{5815449E-FD40-4067-A294-C6CB0A20BF04}" type="presParOf" srcId="{8C7CEA6A-28C9-4772-8DCE-6FC354B430DD}" destId="{318C53BC-C2D1-4591-AB13-1538ED81DCC4}" srcOrd="1" destOrd="0" presId="urn:microsoft.com/office/officeart/2005/8/layout/hierarchy1"/>
    <dgm:cxn modelId="{10616C9D-66B4-40E4-B468-01EA307BA95E}" type="presParOf" srcId="{57D6FA84-F2E8-48E4-B7EF-13004DAB0361}" destId="{587CBB4D-AF54-45F2-816E-299AB8AD2581}" srcOrd="2" destOrd="0" presId="urn:microsoft.com/office/officeart/2005/8/layout/hierarchy1"/>
    <dgm:cxn modelId="{99D6FA93-BC89-4D66-863F-9B0D286C656E}" type="presParOf" srcId="{587CBB4D-AF54-45F2-816E-299AB8AD2581}" destId="{907BF2BA-9B80-4177-8FDA-04D76620F14E}" srcOrd="0" destOrd="0" presId="urn:microsoft.com/office/officeart/2005/8/layout/hierarchy1"/>
    <dgm:cxn modelId="{F062BB89-5150-4E22-A6B0-2C483681CD7C}" type="presParOf" srcId="{907BF2BA-9B80-4177-8FDA-04D76620F14E}" destId="{FC9BD5C7-7736-4103-BCC7-401C4DB4FA76}" srcOrd="0" destOrd="0" presId="urn:microsoft.com/office/officeart/2005/8/layout/hierarchy1"/>
    <dgm:cxn modelId="{AF25DDB9-8322-4528-8CC8-131E95CD3946}" type="presParOf" srcId="{907BF2BA-9B80-4177-8FDA-04D76620F14E}" destId="{223D59EC-D238-4AE5-9102-FEB03E24AE9A}" srcOrd="1" destOrd="0" presId="urn:microsoft.com/office/officeart/2005/8/layout/hierarchy1"/>
    <dgm:cxn modelId="{8637DF2F-73E5-41F7-896F-B8D1FC570834}" type="presParOf" srcId="{587CBB4D-AF54-45F2-816E-299AB8AD2581}" destId="{95E49E98-AC16-4D56-B64C-F93390D18DE6}" srcOrd="1" destOrd="0" presId="urn:microsoft.com/office/officeart/2005/8/layout/hierarchy1"/>
    <dgm:cxn modelId="{01367150-6247-4DFE-B813-537672B14B95}" type="presParOf" srcId="{57D6FA84-F2E8-48E4-B7EF-13004DAB0361}" destId="{478A3E19-00D2-410D-8601-56F0DEE6D520}" srcOrd="3" destOrd="0" presId="urn:microsoft.com/office/officeart/2005/8/layout/hierarchy1"/>
    <dgm:cxn modelId="{10966B9A-A0D1-421D-9F64-9A7CC3909894}" type="presParOf" srcId="{478A3E19-00D2-410D-8601-56F0DEE6D520}" destId="{49584F90-1DF1-4172-8C39-ADDA620F59A0}" srcOrd="0" destOrd="0" presId="urn:microsoft.com/office/officeart/2005/8/layout/hierarchy1"/>
    <dgm:cxn modelId="{2D0444A5-C7F3-4CC5-9E6F-22EA75834926}" type="presParOf" srcId="{49584F90-1DF1-4172-8C39-ADDA620F59A0}" destId="{82E4A377-64C9-4818-B9F3-99DB9429EE2B}" srcOrd="0" destOrd="0" presId="urn:microsoft.com/office/officeart/2005/8/layout/hierarchy1"/>
    <dgm:cxn modelId="{4B0C6A8D-AF2E-4038-886B-54E34B0C84A1}" type="presParOf" srcId="{49584F90-1DF1-4172-8C39-ADDA620F59A0}" destId="{EC5D37FE-717C-4285-BC23-89E997E95E87}" srcOrd="1" destOrd="0" presId="urn:microsoft.com/office/officeart/2005/8/layout/hierarchy1"/>
    <dgm:cxn modelId="{2705D956-4685-4C14-99E3-A9CB0F30ACCB}" type="presParOf" srcId="{478A3E19-00D2-410D-8601-56F0DEE6D520}" destId="{1E3BFEFF-3AD7-420B-B879-71079BB0BD7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6FF5102-A9D4-44BD-B5F5-2FAE39AF0E0B}" type="doc">
      <dgm:prSet loTypeId="urn:microsoft.com/office/officeart/2005/8/layout/vList2" loCatId="list" qsTypeId="urn:microsoft.com/office/officeart/2005/8/quickstyle/simple3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D67615FC-DF72-4050-9430-1B282ACB58C0}">
      <dgm:prSet/>
      <dgm:spPr/>
      <dgm:t>
        <a:bodyPr/>
        <a:lstStyle/>
        <a:p>
          <a:r>
            <a:rPr lang="en-GB" b="0" i="0" u="none" strike="noStrike">
              <a:effectLst/>
              <a:latin typeface="+mn-lt"/>
              <a:ea typeface="+mn-ea"/>
              <a:cs typeface="+mn-cs"/>
            </a:rPr>
            <a:t>Determining the distribution (Discrete/Categorical or Continuous)</a:t>
          </a:r>
        </a:p>
      </dgm:t>
    </dgm:pt>
    <dgm:pt modelId="{A060221B-881B-4EFE-961E-5FD6B5EE1320}" type="parTrans" cxnId="{52EF1A64-85B0-44E0-BFF9-6CB91E4596A5}">
      <dgm:prSet/>
      <dgm:spPr/>
      <dgm:t>
        <a:bodyPr/>
        <a:lstStyle/>
        <a:p>
          <a:endParaRPr lang="en-US"/>
        </a:p>
      </dgm:t>
    </dgm:pt>
    <dgm:pt modelId="{28FA701A-CB55-4A82-BC2E-A4817860D835}" type="sibTrans" cxnId="{52EF1A64-85B0-44E0-BFF9-6CB91E4596A5}">
      <dgm:prSet/>
      <dgm:spPr/>
      <dgm:t>
        <a:bodyPr/>
        <a:lstStyle/>
        <a:p>
          <a:endParaRPr lang="en-US"/>
        </a:p>
      </dgm:t>
    </dgm:pt>
    <dgm:pt modelId="{74B9FBED-DB92-4617-A452-065390405C08}">
      <dgm:prSet/>
      <dgm:spPr/>
      <dgm:t>
        <a:bodyPr/>
        <a:lstStyle/>
        <a:p>
          <a:r>
            <a:rPr lang="en-GB" b="0" i="0" u="none" strike="noStrike" dirty="0">
              <a:effectLst/>
              <a:latin typeface="+mn-lt"/>
              <a:ea typeface="+mn-ea"/>
              <a:cs typeface="+mn-cs"/>
            </a:rPr>
            <a:t>Population of values or identification of missing values (dense or sparse)</a:t>
          </a:r>
        </a:p>
      </dgm:t>
    </dgm:pt>
    <dgm:pt modelId="{0F05B795-1FB0-47FA-9CD9-DE02E33E1A7D}" type="parTrans" cxnId="{463FE6E1-8795-4DE6-B791-771FD6D91513}">
      <dgm:prSet/>
      <dgm:spPr/>
      <dgm:t>
        <a:bodyPr/>
        <a:lstStyle/>
        <a:p>
          <a:endParaRPr lang="en-US"/>
        </a:p>
      </dgm:t>
    </dgm:pt>
    <dgm:pt modelId="{29B0389B-7D31-40E7-B9CB-FDBF828F2EEC}" type="sibTrans" cxnId="{463FE6E1-8795-4DE6-B791-771FD6D91513}">
      <dgm:prSet/>
      <dgm:spPr/>
      <dgm:t>
        <a:bodyPr/>
        <a:lstStyle/>
        <a:p>
          <a:endParaRPr lang="en-US"/>
        </a:p>
      </dgm:t>
    </dgm:pt>
    <dgm:pt modelId="{46A8E4DD-262E-4FA0-A10F-45E7AC7AC7B5}">
      <dgm:prSet/>
      <dgm:spPr/>
      <dgm:t>
        <a:bodyPr/>
        <a:lstStyle/>
        <a:p>
          <a:r>
            <a:rPr lang="en-GB" b="0" i="0" u="none" strike="noStrike">
              <a:effectLst/>
              <a:latin typeface="+mn-lt"/>
              <a:ea typeface="+mn-ea"/>
              <a:cs typeface="+mn-cs"/>
            </a:rPr>
            <a:t>Generating a statistical profile of the data (Min, Max, Mean, Counts, Distinct Count, etc)</a:t>
          </a:r>
        </a:p>
      </dgm:t>
    </dgm:pt>
    <dgm:pt modelId="{1E706402-9B74-40BA-B8A3-AC4C7927ADDB}" type="parTrans" cxnId="{3ED1C39C-1029-4852-8643-E9B59C58B823}">
      <dgm:prSet/>
      <dgm:spPr/>
      <dgm:t>
        <a:bodyPr/>
        <a:lstStyle/>
        <a:p>
          <a:endParaRPr lang="en-US"/>
        </a:p>
      </dgm:t>
    </dgm:pt>
    <dgm:pt modelId="{D414AA03-446F-4C1A-ACA8-5D03644AB9F7}" type="sibTrans" cxnId="{3ED1C39C-1029-4852-8643-E9B59C58B823}">
      <dgm:prSet/>
      <dgm:spPr/>
      <dgm:t>
        <a:bodyPr/>
        <a:lstStyle/>
        <a:p>
          <a:endParaRPr lang="en-US"/>
        </a:p>
      </dgm:t>
    </dgm:pt>
    <dgm:pt modelId="{4718D1B7-FAFA-4656-84DF-3626916F5760}">
      <dgm:prSet/>
      <dgm:spPr/>
      <dgm:t>
        <a:bodyPr/>
        <a:lstStyle/>
        <a:p>
          <a:r>
            <a:rPr lang="en-GB" b="0" i="0" u="none" strike="noStrike">
              <a:effectLst/>
              <a:latin typeface="+mn-lt"/>
              <a:ea typeface="+mn-ea"/>
              <a:cs typeface="+mn-cs"/>
            </a:rPr>
            <a:t>Identifying correlation within the data set</a:t>
          </a:r>
        </a:p>
      </dgm:t>
    </dgm:pt>
    <dgm:pt modelId="{C4F069A9-8A95-44A3-AD8C-37C7C1D79745}" type="parTrans" cxnId="{65936AA2-5A4E-490F-8505-367CF2D65557}">
      <dgm:prSet/>
      <dgm:spPr/>
      <dgm:t>
        <a:bodyPr/>
        <a:lstStyle/>
        <a:p>
          <a:endParaRPr lang="en-US"/>
        </a:p>
      </dgm:t>
    </dgm:pt>
    <dgm:pt modelId="{F174C231-03D7-4E9E-B9AA-4295BFE269FD}" type="sibTrans" cxnId="{65936AA2-5A4E-490F-8505-367CF2D65557}">
      <dgm:prSet/>
      <dgm:spPr/>
      <dgm:t>
        <a:bodyPr/>
        <a:lstStyle/>
        <a:p>
          <a:endParaRPr lang="en-US"/>
        </a:p>
      </dgm:t>
    </dgm:pt>
    <dgm:pt modelId="{31A335F4-B2A7-4350-942C-3376D573D258}" type="pres">
      <dgm:prSet presAssocID="{A6FF5102-A9D4-44BD-B5F5-2FAE39AF0E0B}" presName="linear" presStyleCnt="0">
        <dgm:presLayoutVars>
          <dgm:animLvl val="lvl"/>
          <dgm:resizeHandles val="exact"/>
        </dgm:presLayoutVars>
      </dgm:prSet>
      <dgm:spPr/>
    </dgm:pt>
    <dgm:pt modelId="{D10FED41-FAD2-4E8E-A865-01BD556DC122}" type="pres">
      <dgm:prSet presAssocID="{D67615FC-DF72-4050-9430-1B282ACB58C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BFA0C2F-A3B4-49FC-879D-300041A36F5F}" type="pres">
      <dgm:prSet presAssocID="{28FA701A-CB55-4A82-BC2E-A4817860D835}" presName="spacer" presStyleCnt="0"/>
      <dgm:spPr/>
    </dgm:pt>
    <dgm:pt modelId="{2489B4FD-E944-4572-A8D0-EFC4B4E314D5}" type="pres">
      <dgm:prSet presAssocID="{74B9FBED-DB92-4617-A452-065390405C0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341BBBA-7DBB-4FC6-96BD-3C9CB2876953}" type="pres">
      <dgm:prSet presAssocID="{29B0389B-7D31-40E7-B9CB-FDBF828F2EEC}" presName="spacer" presStyleCnt="0"/>
      <dgm:spPr/>
    </dgm:pt>
    <dgm:pt modelId="{D0C53C24-81CA-4ABE-A46B-A1047AD4766C}" type="pres">
      <dgm:prSet presAssocID="{46A8E4DD-262E-4FA0-A10F-45E7AC7AC7B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9196680-A619-4500-A37A-C492A01480C9}" type="pres">
      <dgm:prSet presAssocID="{D414AA03-446F-4C1A-ACA8-5D03644AB9F7}" presName="spacer" presStyleCnt="0"/>
      <dgm:spPr/>
    </dgm:pt>
    <dgm:pt modelId="{11E17F20-75E2-4AE4-91ED-40043C86697F}" type="pres">
      <dgm:prSet presAssocID="{4718D1B7-FAFA-4656-84DF-3626916F576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C24C837-C6FC-460C-9922-39F539304278}" type="presOf" srcId="{4718D1B7-FAFA-4656-84DF-3626916F5760}" destId="{11E17F20-75E2-4AE4-91ED-40043C86697F}" srcOrd="0" destOrd="0" presId="urn:microsoft.com/office/officeart/2005/8/layout/vList2"/>
    <dgm:cxn modelId="{52EF1A64-85B0-44E0-BFF9-6CB91E4596A5}" srcId="{A6FF5102-A9D4-44BD-B5F5-2FAE39AF0E0B}" destId="{D67615FC-DF72-4050-9430-1B282ACB58C0}" srcOrd="0" destOrd="0" parTransId="{A060221B-881B-4EFE-961E-5FD6B5EE1320}" sibTransId="{28FA701A-CB55-4A82-BC2E-A4817860D835}"/>
    <dgm:cxn modelId="{5DBA9F4B-8FBB-435A-B751-343D750DB786}" type="presOf" srcId="{74B9FBED-DB92-4617-A452-065390405C08}" destId="{2489B4FD-E944-4572-A8D0-EFC4B4E314D5}" srcOrd="0" destOrd="0" presId="urn:microsoft.com/office/officeart/2005/8/layout/vList2"/>
    <dgm:cxn modelId="{3ED1C39C-1029-4852-8643-E9B59C58B823}" srcId="{A6FF5102-A9D4-44BD-B5F5-2FAE39AF0E0B}" destId="{46A8E4DD-262E-4FA0-A10F-45E7AC7AC7B5}" srcOrd="2" destOrd="0" parTransId="{1E706402-9B74-40BA-B8A3-AC4C7927ADDB}" sibTransId="{D414AA03-446F-4C1A-ACA8-5D03644AB9F7}"/>
    <dgm:cxn modelId="{65936AA2-5A4E-490F-8505-367CF2D65557}" srcId="{A6FF5102-A9D4-44BD-B5F5-2FAE39AF0E0B}" destId="{4718D1B7-FAFA-4656-84DF-3626916F5760}" srcOrd="3" destOrd="0" parTransId="{C4F069A9-8A95-44A3-AD8C-37C7C1D79745}" sibTransId="{F174C231-03D7-4E9E-B9AA-4295BFE269FD}"/>
    <dgm:cxn modelId="{306059D3-354F-474C-A91F-EFCE25C897F8}" type="presOf" srcId="{46A8E4DD-262E-4FA0-A10F-45E7AC7AC7B5}" destId="{D0C53C24-81CA-4ABE-A46B-A1047AD4766C}" srcOrd="0" destOrd="0" presId="urn:microsoft.com/office/officeart/2005/8/layout/vList2"/>
    <dgm:cxn modelId="{6EEF35D9-5958-45A7-A4B0-6A088A49A144}" type="presOf" srcId="{D67615FC-DF72-4050-9430-1B282ACB58C0}" destId="{D10FED41-FAD2-4E8E-A865-01BD556DC122}" srcOrd="0" destOrd="0" presId="urn:microsoft.com/office/officeart/2005/8/layout/vList2"/>
    <dgm:cxn modelId="{463FE6E1-8795-4DE6-B791-771FD6D91513}" srcId="{A6FF5102-A9D4-44BD-B5F5-2FAE39AF0E0B}" destId="{74B9FBED-DB92-4617-A452-065390405C08}" srcOrd="1" destOrd="0" parTransId="{0F05B795-1FB0-47FA-9CD9-DE02E33E1A7D}" sibTransId="{29B0389B-7D31-40E7-B9CB-FDBF828F2EEC}"/>
    <dgm:cxn modelId="{769AC6F3-2A4D-4BA5-B8F5-B304A477DD28}" type="presOf" srcId="{A6FF5102-A9D4-44BD-B5F5-2FAE39AF0E0B}" destId="{31A335F4-B2A7-4350-942C-3376D573D258}" srcOrd="0" destOrd="0" presId="urn:microsoft.com/office/officeart/2005/8/layout/vList2"/>
    <dgm:cxn modelId="{9BAE155C-5761-442C-9157-BB49D7668281}" type="presParOf" srcId="{31A335F4-B2A7-4350-942C-3376D573D258}" destId="{D10FED41-FAD2-4E8E-A865-01BD556DC122}" srcOrd="0" destOrd="0" presId="urn:microsoft.com/office/officeart/2005/8/layout/vList2"/>
    <dgm:cxn modelId="{33A42DCD-8B89-4C82-8246-B1DE56538613}" type="presParOf" srcId="{31A335F4-B2A7-4350-942C-3376D573D258}" destId="{EBFA0C2F-A3B4-49FC-879D-300041A36F5F}" srcOrd="1" destOrd="0" presId="urn:microsoft.com/office/officeart/2005/8/layout/vList2"/>
    <dgm:cxn modelId="{52EF64F3-048C-4CB2-8C5E-167F1A35D45B}" type="presParOf" srcId="{31A335F4-B2A7-4350-942C-3376D573D258}" destId="{2489B4FD-E944-4572-A8D0-EFC4B4E314D5}" srcOrd="2" destOrd="0" presId="urn:microsoft.com/office/officeart/2005/8/layout/vList2"/>
    <dgm:cxn modelId="{2CC68345-CE62-40CD-8255-D7EC0A491B0B}" type="presParOf" srcId="{31A335F4-B2A7-4350-942C-3376D573D258}" destId="{1341BBBA-7DBB-4FC6-96BD-3C9CB2876953}" srcOrd="3" destOrd="0" presId="urn:microsoft.com/office/officeart/2005/8/layout/vList2"/>
    <dgm:cxn modelId="{28A2B5B7-BC6A-4232-B3F4-F127A5101F99}" type="presParOf" srcId="{31A335F4-B2A7-4350-942C-3376D573D258}" destId="{D0C53C24-81CA-4ABE-A46B-A1047AD4766C}" srcOrd="4" destOrd="0" presId="urn:microsoft.com/office/officeart/2005/8/layout/vList2"/>
    <dgm:cxn modelId="{81F8BBC8-E29D-4304-8481-DB60712473FD}" type="presParOf" srcId="{31A335F4-B2A7-4350-942C-3376D573D258}" destId="{09196680-A619-4500-A37A-C492A01480C9}" srcOrd="5" destOrd="0" presId="urn:microsoft.com/office/officeart/2005/8/layout/vList2"/>
    <dgm:cxn modelId="{C627771A-0E64-4D2A-A2F9-CFFCB41DF0F0}" type="presParOf" srcId="{31A335F4-B2A7-4350-942C-3376D573D258}" destId="{11E17F20-75E2-4AE4-91ED-40043C86697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76B52-139C-0F4D-B288-4D2752C2FB1F}">
      <dsp:nvSpPr>
        <dsp:cNvPr id="0" name=""/>
        <dsp:cNvSpPr/>
      </dsp:nvSpPr>
      <dsp:spPr>
        <a:xfrm>
          <a:off x="0" y="70142"/>
          <a:ext cx="7507730" cy="8394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Name</a:t>
          </a:r>
          <a:endParaRPr lang="en-GB" sz="3500" kern="1200"/>
        </a:p>
      </dsp:txBody>
      <dsp:txXfrm>
        <a:off x="40980" y="111122"/>
        <a:ext cx="7425770" cy="757514"/>
      </dsp:txXfrm>
    </dsp:sp>
    <dsp:sp modelId="{05E3A8CC-1010-5340-9908-B4EA0537B419}">
      <dsp:nvSpPr>
        <dsp:cNvPr id="0" name=""/>
        <dsp:cNvSpPr/>
      </dsp:nvSpPr>
      <dsp:spPr>
        <a:xfrm>
          <a:off x="0" y="1010417"/>
          <a:ext cx="7507730" cy="83947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Organisation</a:t>
          </a:r>
          <a:endParaRPr lang="en-US" sz="3500" kern="1200" dirty="0"/>
        </a:p>
      </dsp:txBody>
      <dsp:txXfrm>
        <a:off x="40980" y="1051397"/>
        <a:ext cx="7425770" cy="757514"/>
      </dsp:txXfrm>
    </dsp:sp>
    <dsp:sp modelId="{B8971A89-20E4-E94F-AD36-FAD2903950CA}">
      <dsp:nvSpPr>
        <dsp:cNvPr id="0" name=""/>
        <dsp:cNvSpPr/>
      </dsp:nvSpPr>
      <dsp:spPr>
        <a:xfrm>
          <a:off x="0" y="1950691"/>
          <a:ext cx="7507730" cy="83947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Role</a:t>
          </a:r>
          <a:endParaRPr lang="en-US" sz="3500" kern="1200" dirty="0"/>
        </a:p>
      </dsp:txBody>
      <dsp:txXfrm>
        <a:off x="40980" y="1991671"/>
        <a:ext cx="7425770" cy="757514"/>
      </dsp:txXfrm>
    </dsp:sp>
    <dsp:sp modelId="{F5E736DF-FA9C-614F-B717-BB15EDA4F229}">
      <dsp:nvSpPr>
        <dsp:cNvPr id="0" name=""/>
        <dsp:cNvSpPr/>
      </dsp:nvSpPr>
      <dsp:spPr>
        <a:xfrm>
          <a:off x="0" y="2890966"/>
          <a:ext cx="7507730" cy="83947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Relevant Experience</a:t>
          </a:r>
        </a:p>
      </dsp:txBody>
      <dsp:txXfrm>
        <a:off x="40980" y="2931946"/>
        <a:ext cx="7425770" cy="757514"/>
      </dsp:txXfrm>
    </dsp:sp>
    <dsp:sp modelId="{2AAC3BD1-6CC3-9F4C-9630-34B801A3502F}">
      <dsp:nvSpPr>
        <dsp:cNvPr id="0" name=""/>
        <dsp:cNvSpPr/>
      </dsp:nvSpPr>
      <dsp:spPr>
        <a:xfrm>
          <a:off x="0" y="3831241"/>
          <a:ext cx="7507730" cy="839474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Programming experience </a:t>
          </a:r>
        </a:p>
      </dsp:txBody>
      <dsp:txXfrm>
        <a:off x="40980" y="3872221"/>
        <a:ext cx="7425770" cy="757514"/>
      </dsp:txXfrm>
    </dsp:sp>
    <dsp:sp modelId="{288EA03C-ABAB-A046-BCEA-0EE65AB1D7F3}">
      <dsp:nvSpPr>
        <dsp:cNvPr id="0" name=""/>
        <dsp:cNvSpPr/>
      </dsp:nvSpPr>
      <dsp:spPr>
        <a:xfrm>
          <a:off x="0" y="4771516"/>
          <a:ext cx="7507730" cy="8394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Expectations</a:t>
          </a:r>
        </a:p>
      </dsp:txBody>
      <dsp:txXfrm>
        <a:off x="40980" y="4812496"/>
        <a:ext cx="7425770" cy="7575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7D63C-DD2D-4EDA-A4A4-7FBFF5837A3D}">
      <dsp:nvSpPr>
        <dsp:cNvPr id="0" name=""/>
        <dsp:cNvSpPr/>
      </dsp:nvSpPr>
      <dsp:spPr>
        <a:xfrm>
          <a:off x="2892866" y="2116"/>
          <a:ext cx="1560318" cy="101420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Business Understanding</a:t>
          </a:r>
        </a:p>
      </dsp:txBody>
      <dsp:txXfrm>
        <a:off x="2942376" y="51626"/>
        <a:ext cx="1461298" cy="915187"/>
      </dsp:txXfrm>
    </dsp:sp>
    <dsp:sp modelId="{4A358501-E99D-4149-BD1C-378D50BF4C0D}">
      <dsp:nvSpPr>
        <dsp:cNvPr id="0" name=""/>
        <dsp:cNvSpPr/>
      </dsp:nvSpPr>
      <dsp:spPr>
        <a:xfrm>
          <a:off x="1283348" y="509220"/>
          <a:ext cx="4779355" cy="4779355"/>
        </a:xfrm>
        <a:custGeom>
          <a:avLst/>
          <a:gdLst/>
          <a:ahLst/>
          <a:cxnLst/>
          <a:rect l="0" t="0" r="0" b="0"/>
          <a:pathLst>
            <a:path>
              <a:moveTo>
                <a:pt x="3366166" y="208616"/>
              </a:moveTo>
              <a:arcTo wR="2389677" hR="2389677" stAng="17647121" swAng="924160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C843C9-1F0A-4C60-BDF4-DE0ECDAD2E51}">
      <dsp:nvSpPr>
        <dsp:cNvPr id="0" name=""/>
        <dsp:cNvSpPr/>
      </dsp:nvSpPr>
      <dsp:spPr>
        <a:xfrm>
          <a:off x="4962388" y="1196955"/>
          <a:ext cx="1560318" cy="101420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Understanding</a:t>
          </a:r>
        </a:p>
      </dsp:txBody>
      <dsp:txXfrm>
        <a:off x="5011898" y="1246465"/>
        <a:ext cx="1461298" cy="915187"/>
      </dsp:txXfrm>
    </dsp:sp>
    <dsp:sp modelId="{C01EACD8-2E71-4422-8135-CFB0718099B0}">
      <dsp:nvSpPr>
        <dsp:cNvPr id="0" name=""/>
        <dsp:cNvSpPr/>
      </dsp:nvSpPr>
      <dsp:spPr>
        <a:xfrm>
          <a:off x="1283348" y="509220"/>
          <a:ext cx="4779355" cy="4779355"/>
        </a:xfrm>
        <a:custGeom>
          <a:avLst/>
          <a:gdLst/>
          <a:ahLst/>
          <a:cxnLst/>
          <a:rect l="0" t="0" r="0" b="0"/>
          <a:pathLst>
            <a:path>
              <a:moveTo>
                <a:pt x="4742101" y="1969368"/>
              </a:moveTo>
              <a:arcTo wR="2389677" hR="2389677" stAng="20992189" swAng="1215622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8E871F-F535-4046-857B-687C35D7EDFD}">
      <dsp:nvSpPr>
        <dsp:cNvPr id="0" name=""/>
        <dsp:cNvSpPr/>
      </dsp:nvSpPr>
      <dsp:spPr>
        <a:xfrm>
          <a:off x="4962388" y="3586633"/>
          <a:ext cx="1560318" cy="101420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Preparation</a:t>
          </a:r>
        </a:p>
      </dsp:txBody>
      <dsp:txXfrm>
        <a:off x="5011898" y="3636143"/>
        <a:ext cx="1461298" cy="915187"/>
      </dsp:txXfrm>
    </dsp:sp>
    <dsp:sp modelId="{DE04B3A6-EF1E-4D99-80A4-55CB5D7E6644}">
      <dsp:nvSpPr>
        <dsp:cNvPr id="0" name=""/>
        <dsp:cNvSpPr/>
      </dsp:nvSpPr>
      <dsp:spPr>
        <a:xfrm>
          <a:off x="1283348" y="509220"/>
          <a:ext cx="4779355" cy="4779355"/>
        </a:xfrm>
        <a:custGeom>
          <a:avLst/>
          <a:gdLst/>
          <a:ahLst/>
          <a:cxnLst/>
          <a:rect l="0" t="0" r="0" b="0"/>
          <a:pathLst>
            <a:path>
              <a:moveTo>
                <a:pt x="3910386" y="4233045"/>
              </a:moveTo>
              <a:arcTo wR="2389677" hR="2389677" stAng="3028720" swAng="924160"/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152E4C-AB62-4202-AA9C-E91A28D4A0FA}">
      <dsp:nvSpPr>
        <dsp:cNvPr id="0" name=""/>
        <dsp:cNvSpPr/>
      </dsp:nvSpPr>
      <dsp:spPr>
        <a:xfrm>
          <a:off x="2892866" y="4781472"/>
          <a:ext cx="1560318" cy="101420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Modelling</a:t>
          </a:r>
        </a:p>
      </dsp:txBody>
      <dsp:txXfrm>
        <a:off x="2942376" y="4830982"/>
        <a:ext cx="1461298" cy="915187"/>
      </dsp:txXfrm>
    </dsp:sp>
    <dsp:sp modelId="{E101EA9B-F508-4A4F-8637-BECD68265311}">
      <dsp:nvSpPr>
        <dsp:cNvPr id="0" name=""/>
        <dsp:cNvSpPr/>
      </dsp:nvSpPr>
      <dsp:spPr>
        <a:xfrm>
          <a:off x="1283348" y="509220"/>
          <a:ext cx="4779355" cy="4779355"/>
        </a:xfrm>
        <a:custGeom>
          <a:avLst/>
          <a:gdLst/>
          <a:ahLst/>
          <a:cxnLst/>
          <a:rect l="0" t="0" r="0" b="0"/>
          <a:pathLst>
            <a:path>
              <a:moveTo>
                <a:pt x="1413188" y="4570738"/>
              </a:moveTo>
              <a:arcTo wR="2389677" hR="2389677" stAng="6847121" swAng="924160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86D3D6-7F2B-4D09-B957-1AC7B7A5FEC3}">
      <dsp:nvSpPr>
        <dsp:cNvPr id="0" name=""/>
        <dsp:cNvSpPr/>
      </dsp:nvSpPr>
      <dsp:spPr>
        <a:xfrm>
          <a:off x="823345" y="3586633"/>
          <a:ext cx="1560318" cy="1014207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Evaluation</a:t>
          </a:r>
        </a:p>
      </dsp:txBody>
      <dsp:txXfrm>
        <a:off x="872855" y="3636143"/>
        <a:ext cx="1461298" cy="915187"/>
      </dsp:txXfrm>
    </dsp:sp>
    <dsp:sp modelId="{3E3D7473-E5B1-4642-8C4A-929E68A25D45}">
      <dsp:nvSpPr>
        <dsp:cNvPr id="0" name=""/>
        <dsp:cNvSpPr/>
      </dsp:nvSpPr>
      <dsp:spPr>
        <a:xfrm>
          <a:off x="1283348" y="509220"/>
          <a:ext cx="4779355" cy="4779355"/>
        </a:xfrm>
        <a:custGeom>
          <a:avLst/>
          <a:gdLst/>
          <a:ahLst/>
          <a:cxnLst/>
          <a:rect l="0" t="0" r="0" b="0"/>
          <a:pathLst>
            <a:path>
              <a:moveTo>
                <a:pt x="37253" y="2809987"/>
              </a:moveTo>
              <a:arcTo wR="2389677" hR="2389677" stAng="10192189" swAng="1215622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C880E9-09C3-4179-B6B1-79E575AF48D5}">
      <dsp:nvSpPr>
        <dsp:cNvPr id="0" name=""/>
        <dsp:cNvSpPr/>
      </dsp:nvSpPr>
      <dsp:spPr>
        <a:xfrm>
          <a:off x="823345" y="1196955"/>
          <a:ext cx="1560318" cy="101420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Deployment</a:t>
          </a:r>
        </a:p>
      </dsp:txBody>
      <dsp:txXfrm>
        <a:off x="872855" y="1246465"/>
        <a:ext cx="1461298" cy="915187"/>
      </dsp:txXfrm>
    </dsp:sp>
    <dsp:sp modelId="{A97829DC-E0AF-42D1-8C75-1588676245A1}">
      <dsp:nvSpPr>
        <dsp:cNvPr id="0" name=""/>
        <dsp:cNvSpPr/>
      </dsp:nvSpPr>
      <dsp:spPr>
        <a:xfrm>
          <a:off x="1283348" y="509220"/>
          <a:ext cx="4779355" cy="4779355"/>
        </a:xfrm>
        <a:custGeom>
          <a:avLst/>
          <a:gdLst/>
          <a:ahLst/>
          <a:cxnLst/>
          <a:rect l="0" t="0" r="0" b="0"/>
          <a:pathLst>
            <a:path>
              <a:moveTo>
                <a:pt x="868969" y="546309"/>
              </a:moveTo>
              <a:arcTo wR="2389677" hR="2389677" stAng="13828720" swAng="924160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BDEE04-D7F9-43BA-BFC9-60991210179B}">
      <dsp:nvSpPr>
        <dsp:cNvPr id="0" name=""/>
        <dsp:cNvSpPr/>
      </dsp:nvSpPr>
      <dsp:spPr>
        <a:xfrm>
          <a:off x="2071" y="2265900"/>
          <a:ext cx="1478841" cy="9390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5E45CF6-C572-4D66-8576-51BDFA65F35E}">
      <dsp:nvSpPr>
        <dsp:cNvPr id="0" name=""/>
        <dsp:cNvSpPr/>
      </dsp:nvSpPr>
      <dsp:spPr>
        <a:xfrm>
          <a:off x="166386" y="2422000"/>
          <a:ext cx="1478841" cy="939064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u="none" strike="noStrike" kern="1200">
              <a:effectLst/>
              <a:latin typeface="+mn-lt"/>
              <a:ea typeface="+mn-ea"/>
              <a:cs typeface="+mn-cs"/>
            </a:rPr>
            <a:t>An initial opportunity assessment</a:t>
          </a:r>
          <a:endParaRPr lang="en-US" sz="1000" b="0" kern="1200"/>
        </a:p>
      </dsp:txBody>
      <dsp:txXfrm>
        <a:off x="193890" y="2449504"/>
        <a:ext cx="1423833" cy="884056"/>
      </dsp:txXfrm>
    </dsp:sp>
    <dsp:sp modelId="{D8CFF767-8B59-44C1-8DD2-BB1AC0630F59}">
      <dsp:nvSpPr>
        <dsp:cNvPr id="0" name=""/>
        <dsp:cNvSpPr/>
      </dsp:nvSpPr>
      <dsp:spPr>
        <a:xfrm>
          <a:off x="1809544" y="2265900"/>
          <a:ext cx="1478841" cy="9390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50E3039-E989-4FE3-9EC6-51B1F81A97E9}">
      <dsp:nvSpPr>
        <dsp:cNvPr id="0" name=""/>
        <dsp:cNvSpPr/>
      </dsp:nvSpPr>
      <dsp:spPr>
        <a:xfrm>
          <a:off x="1973860" y="2422000"/>
          <a:ext cx="1478841" cy="939064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u="none" strike="noStrike" kern="1200" dirty="0">
              <a:effectLst/>
              <a:latin typeface="+mn-lt"/>
              <a:ea typeface="+mn-ea"/>
              <a:cs typeface="+mn-cs"/>
            </a:rPr>
            <a:t>Identification of the business questions</a:t>
          </a:r>
        </a:p>
      </dsp:txBody>
      <dsp:txXfrm>
        <a:off x="2001364" y="2449504"/>
        <a:ext cx="1423833" cy="884056"/>
      </dsp:txXfrm>
    </dsp:sp>
    <dsp:sp modelId="{FC9BD5C7-7736-4103-BCC7-401C4DB4FA76}">
      <dsp:nvSpPr>
        <dsp:cNvPr id="0" name=""/>
        <dsp:cNvSpPr/>
      </dsp:nvSpPr>
      <dsp:spPr>
        <a:xfrm>
          <a:off x="3617017" y="2265900"/>
          <a:ext cx="1478841" cy="9390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23D59EC-D238-4AE5-9102-FEB03E24AE9A}">
      <dsp:nvSpPr>
        <dsp:cNvPr id="0" name=""/>
        <dsp:cNvSpPr/>
      </dsp:nvSpPr>
      <dsp:spPr>
        <a:xfrm>
          <a:off x="3781333" y="2422000"/>
          <a:ext cx="1478841" cy="939064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u="none" strike="noStrike" kern="1200" dirty="0">
              <a:effectLst/>
              <a:latin typeface="+mn-lt"/>
              <a:ea typeface="+mn-ea"/>
              <a:cs typeface="+mn-cs"/>
            </a:rPr>
            <a:t>Problem formulation</a:t>
          </a:r>
        </a:p>
      </dsp:txBody>
      <dsp:txXfrm>
        <a:off x="3808837" y="2449504"/>
        <a:ext cx="1423833" cy="884056"/>
      </dsp:txXfrm>
    </dsp:sp>
    <dsp:sp modelId="{82E4A377-64C9-4818-B9F3-99DB9429EE2B}">
      <dsp:nvSpPr>
        <dsp:cNvPr id="0" name=""/>
        <dsp:cNvSpPr/>
      </dsp:nvSpPr>
      <dsp:spPr>
        <a:xfrm>
          <a:off x="5424490" y="2265900"/>
          <a:ext cx="1478841" cy="9390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C5D37FE-717C-4285-BC23-89E997E95E87}">
      <dsp:nvSpPr>
        <dsp:cNvPr id="0" name=""/>
        <dsp:cNvSpPr/>
      </dsp:nvSpPr>
      <dsp:spPr>
        <a:xfrm>
          <a:off x="5588806" y="2422000"/>
          <a:ext cx="1478841" cy="939064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u="none" strike="noStrike" kern="1200" dirty="0">
              <a:effectLst/>
              <a:latin typeface="+mn-lt"/>
              <a:ea typeface="+mn-ea"/>
              <a:cs typeface="+mn-cs"/>
            </a:rPr>
            <a:t>Cost-benefit analysis</a:t>
          </a:r>
        </a:p>
      </dsp:txBody>
      <dsp:txXfrm>
        <a:off x="5616310" y="2449504"/>
        <a:ext cx="1423833" cy="8840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0FED41-FAD2-4E8E-A865-01BD556DC122}">
      <dsp:nvSpPr>
        <dsp:cNvPr id="0" name=""/>
        <dsp:cNvSpPr/>
      </dsp:nvSpPr>
      <dsp:spPr>
        <a:xfrm>
          <a:off x="0" y="157162"/>
          <a:ext cx="4701778" cy="126477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i="0" u="none" strike="noStrike" kern="1200">
              <a:effectLst/>
              <a:latin typeface="+mn-lt"/>
              <a:ea typeface="+mn-ea"/>
              <a:cs typeface="+mn-cs"/>
            </a:rPr>
            <a:t>Determining the distribution (Discrete/Categorical or Continuous)</a:t>
          </a:r>
        </a:p>
      </dsp:txBody>
      <dsp:txXfrm>
        <a:off x="61741" y="218903"/>
        <a:ext cx="4578296" cy="1141288"/>
      </dsp:txXfrm>
    </dsp:sp>
    <dsp:sp modelId="{2489B4FD-E944-4572-A8D0-EFC4B4E314D5}">
      <dsp:nvSpPr>
        <dsp:cNvPr id="0" name=""/>
        <dsp:cNvSpPr/>
      </dsp:nvSpPr>
      <dsp:spPr>
        <a:xfrm>
          <a:off x="0" y="1488172"/>
          <a:ext cx="4701778" cy="126477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i="0" u="none" strike="noStrike" kern="1200" dirty="0">
              <a:effectLst/>
              <a:latin typeface="+mn-lt"/>
              <a:ea typeface="+mn-ea"/>
              <a:cs typeface="+mn-cs"/>
            </a:rPr>
            <a:t>Population of values or identification of missing values (dense or sparse)</a:t>
          </a:r>
        </a:p>
      </dsp:txBody>
      <dsp:txXfrm>
        <a:off x="61741" y="1549913"/>
        <a:ext cx="4578296" cy="1141288"/>
      </dsp:txXfrm>
    </dsp:sp>
    <dsp:sp modelId="{D0C53C24-81CA-4ABE-A46B-A1047AD4766C}">
      <dsp:nvSpPr>
        <dsp:cNvPr id="0" name=""/>
        <dsp:cNvSpPr/>
      </dsp:nvSpPr>
      <dsp:spPr>
        <a:xfrm>
          <a:off x="0" y="2819182"/>
          <a:ext cx="4701778" cy="126477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i="0" u="none" strike="noStrike" kern="1200">
              <a:effectLst/>
              <a:latin typeface="+mn-lt"/>
              <a:ea typeface="+mn-ea"/>
              <a:cs typeface="+mn-cs"/>
            </a:rPr>
            <a:t>Generating a statistical profile of the data (Min, Max, Mean, Counts, Distinct Count, etc)</a:t>
          </a:r>
        </a:p>
      </dsp:txBody>
      <dsp:txXfrm>
        <a:off x="61741" y="2880923"/>
        <a:ext cx="4578296" cy="1141288"/>
      </dsp:txXfrm>
    </dsp:sp>
    <dsp:sp modelId="{11E17F20-75E2-4AE4-91ED-40043C86697F}">
      <dsp:nvSpPr>
        <dsp:cNvPr id="0" name=""/>
        <dsp:cNvSpPr/>
      </dsp:nvSpPr>
      <dsp:spPr>
        <a:xfrm>
          <a:off x="0" y="4150192"/>
          <a:ext cx="4701778" cy="126477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i="0" u="none" strike="noStrike" kern="1200">
              <a:effectLst/>
              <a:latin typeface="+mn-lt"/>
              <a:ea typeface="+mn-ea"/>
              <a:cs typeface="+mn-cs"/>
            </a:rPr>
            <a:t>Identifying correlation within the data set</a:t>
          </a:r>
        </a:p>
      </dsp:txBody>
      <dsp:txXfrm>
        <a:off x="61741" y="4211933"/>
        <a:ext cx="4578296" cy="11412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36347" cy="3334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537144" y="0"/>
            <a:ext cx="4236347" cy="3334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088FE-3E68-47FE-8BA4-634CD34BABBC}" type="datetimeFigureOut">
              <a:rPr lang="en-GB" smtClean="0"/>
              <a:t>23/11/2021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311825"/>
            <a:ext cx="4236347" cy="3334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537144" y="6311825"/>
            <a:ext cx="4236347" cy="3334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B31C5D-0DE0-4486-9782-41885BE581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082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0.28222" units="1/cm"/>
          <inkml:channelProperty channel="Y" name="resolution" value="0.28222" units="1/cm"/>
          <inkml:channelProperty channel="T" name="resolution" value="1" units="1/dev"/>
        </inkml:channelProperties>
      </inkml:inkSource>
      <inkml:timestamp xml:id="ts0" timeString="2017-04-18T05:54:20.851Z"/>
    </inkml:context>
    <inkml:brush xml:id="br0">
      <inkml:brushProperty name="width" value="0.1016" units="cm"/>
      <inkml:brushProperty name="height" value="0.1016" units="cm"/>
      <inkml:brushProperty name="color" value="#00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28142">
    <iact:property name="dataType"/>
    <iact:actionData xml:id="d0">
      <inkml:trace xmlns:inkml="http://www.w3.org/2003/InkML" xml:id="stk0" contextRef="#ctx0" brushRef="#br0">12 12 0</inkml:trace>
    </iact:actionData>
  </iact:action>
  <iact:action type="add" startTime="28143">
    <iact:property name="dataType"/>
    <iact:actionData xml:id="d1">
      <inkml:trace xmlns:inkml="http://www.w3.org/2003/InkML" xml:id="stk1" contextRef="#ctx0" brushRef="#brinv">0 0 0</inkml:trace>
    </iact:actionData>
  </iact:action>
  <iact:action type="add" startTime="28144">
    <iact:property name="dataType"/>
    <iact:actionData xml:id="d2">
      <inkml:trace xmlns:inkml="http://www.w3.org/2003/InkML" xml:id="stk2" contextRef="#ctx0" brushRef="#brinv">23 23 0</inkml:trace>
    </iact:actionData>
  </iact:action>
</iact:action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2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36191" cy="33341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537372" y="0"/>
            <a:ext cx="4236191" cy="33341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6B66C6-1E92-0F4E-A300-9D4ED1F0C23F}" type="datetimeFigureOut">
              <a:rPr lang="en-GB" smtClean="0"/>
              <a:t>23/11/2021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4013" y="830263"/>
            <a:ext cx="3987800" cy="224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77583" y="3198039"/>
            <a:ext cx="7820660" cy="261657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6311859"/>
            <a:ext cx="4236191" cy="33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537372" y="6311859"/>
            <a:ext cx="4236191" cy="33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8901C6-1DA1-FB44-ABEE-06A0FEB773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7674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4384D1-8F66-42D0-A412-5BE748C5039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9744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384D1-8F66-42D0-A412-5BE748C5039D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3880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panose="020B0604020202020204" pitchFamily="34" charset="0"/>
              <a:buNone/>
            </a:pP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Cross Industry Standard Process for Data Mining (CRISP-DM)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Breaks everything down into 6 phases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Allows for going bac  k a step – more agile approach to understanding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  <a:p>
            <a:pPr fontAlgn="base" latinLnBrk="0"/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Business Understanding</a:t>
            </a:r>
          </a:p>
          <a:p>
            <a:pPr marL="171450" indent="-171450" fontAlgn="base" latinLnBrk="0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initial opportunity assessment</a:t>
            </a:r>
          </a:p>
          <a:p>
            <a:pPr marL="171450" indent="-171450" fontAlgn="base" latinLnBrk="0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Identification of the business questions that are candidates for the solutions</a:t>
            </a:r>
          </a:p>
          <a:p>
            <a:pPr marL="171450" indent="-171450" fontAlgn="base" latinLnBrk="0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 formulation</a:t>
            </a:r>
          </a:p>
          <a:p>
            <a:pPr marL="171450" indent="-171450" fontAlgn="base" latinLnBrk="0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Cost-benefit analysis</a:t>
            </a:r>
          </a:p>
          <a:p>
            <a:pPr marL="171450" indent="-171450" fontAlgn="base" latinLnBrk="0">
              <a:buFont typeface="Arial" panose="020B0604020202020204" pitchFamily="34" charset="0"/>
              <a:buChar char="•"/>
            </a:pPr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Understanding Data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Identifying data types (string, integer, dates,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Determining the distribution (Discrete/Categorical or Continuous)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Population of values or identification missing values (dense or sparse)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Generating a statistical profile of the data (Min, Max, Mean, Counts, Distinct Count, etc)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Identifying correlation within the data set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Data science involves: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Finding data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Acquiring data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Cleaning and transforming data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Understanding relationships in data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Delivering value from data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4384D1-8F66-42D0-A412-5BE748C5039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6766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initial opportunity assessment</a:t>
            </a:r>
          </a:p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Identification of the business questions that are candidates for the solutions,</a:t>
            </a:r>
          </a:p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 formulation</a:t>
            </a:r>
          </a:p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Cost-benefit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4384D1-8F66-42D0-A412-5BE748C5039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8834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initial opportunity assessment</a:t>
            </a:r>
          </a:p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Identification of the business questions </a:t>
            </a:r>
          </a:p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 formulation</a:t>
            </a:r>
          </a:p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Cost-benefit analysis</a:t>
            </a:r>
          </a:p>
          <a:p>
            <a:pPr fontAlgn="base" latinLnBrk="0"/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0"/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Activity:</a:t>
            </a:r>
          </a:p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</a:p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Working as a group:</a:t>
            </a:r>
          </a:p>
          <a:p>
            <a:pPr fontAlgn="base" latinLnBrk="0"/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 have a look at https://data.gov.uk/ (Links to an external site.)Links to an external site.</a:t>
            </a:r>
          </a:p>
          <a:p>
            <a:pPr fontAlgn="base" latinLnBrk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 an interesting looking data set and get a copy of it</a:t>
            </a:r>
          </a:p>
          <a:p>
            <a:pPr fontAlgn="base" latinLnBrk="0"/>
            <a:r>
              <a:rPr lang="en-GB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Come up with some questions that can be answered and see if you can work out how to do that</a:t>
            </a:r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4384D1-8F66-42D0-A412-5BE748C5039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4523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Understanding Data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Determining the distribution (Discrete/Categorical or Continuous)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Population of values or identification missing values (dense or sparse)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Generating a statistical profile of the data (Min, Max, Mean, Counts, Distinct Count, etc)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Identifying correlation within the data set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fontAlgn="base">
              <a:buFont typeface="Arial" panose="020B0604020202020204" pitchFamily="34" charset="0"/>
              <a:buChar char="•"/>
            </a:pPr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4384D1-8F66-42D0-A412-5BE748C5039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7280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Understanding Data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Identifying data types (string, integer, dates,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Determining the distribution (Discrete/Categorical or Continuous)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Population of values or identification missing values (dense or sparse)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Generating a statistical profile of the data (Min, Max, Mean, Counts, Distinct Count, etc)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Identifying correlation within the data set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</a:t>
            </a:r>
          </a:p>
          <a:p>
            <a:pPr marL="628650" lvl="1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 1: Generate a descriptive statistics report for the columns in your dataset (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the “Summarize Data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628650" lvl="1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 2: Calculate a single statistical measure for each column which is useful for determining central tendency, dispersion and shape of your dataset or whatever you deem necessary (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the “Compute Elementary Statistics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628650" lvl="1" indent="-171450" fontAlgn="base">
              <a:buFont typeface="Arial" panose="020B0604020202020204" pitchFamily="34" charset="0"/>
              <a:buChar char="•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 3: Calculate the linear correlation between column values in your dataset (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the “Compute Linear Correlation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4384D1-8F66-42D0-A412-5BE748C5039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2388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 /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5600" baseline="0">
                <a:solidFill>
                  <a:srgbClr val="004050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55" r="11010"/>
          <a:stretch/>
        </p:blipFill>
        <p:spPr>
          <a:xfrm>
            <a:off x="7171920" y="-4252"/>
            <a:ext cx="5020079" cy="5635931"/>
          </a:xfrm>
          <a:prstGeom prst="rect">
            <a:avLst/>
          </a:prstGeom>
        </p:spPr>
      </p:pic>
      <p:pic>
        <p:nvPicPr>
          <p:cNvPr id="12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7" y="5768975"/>
            <a:ext cx="6604609" cy="709613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3856846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457" userDrawn="1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range Background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44"/>
          <a:stretch/>
        </p:blipFill>
        <p:spPr>
          <a:xfrm>
            <a:off x="0" y="-1"/>
            <a:ext cx="12192000" cy="68622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90026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range Background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07"/>
          <a:stretch/>
        </p:blipFill>
        <p:spPr>
          <a:xfrm>
            <a:off x="0" y="-1"/>
            <a:ext cx="12192000" cy="68879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8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2263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45117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range Background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32"/>
          <a:stretch/>
        </p:blipFill>
        <p:spPr>
          <a:xfrm>
            <a:off x="0" y="1"/>
            <a:ext cx="12192000" cy="6870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23708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Orange Background C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58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99822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Orange Background C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6165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Orange Background C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rgbClr val="004050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300" y="5768975"/>
            <a:ext cx="3824288" cy="71439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83943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1 Section Divi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3">
            <a:extLst>
              <a:ext uri="{FF2B5EF4-FFF2-40B4-BE49-F238E27FC236}">
                <a16:creationId xmlns:a16="http://schemas.microsoft.com/office/drawing/2014/main" id="{3344A4B7-0EC8-AD4A-8611-5B12AB419DC2}"/>
              </a:ext>
            </a:extLst>
          </p:cNvPr>
          <p:cNvSpPr/>
          <p:nvPr userDrawn="1"/>
        </p:nvSpPr>
        <p:spPr>
          <a:xfrm>
            <a:off x="0" y="0"/>
            <a:ext cx="11808125" cy="4657785"/>
          </a:xfrm>
          <a:custGeom>
            <a:avLst/>
            <a:gdLst/>
            <a:ahLst/>
            <a:cxnLst/>
            <a:rect l="l" t="t" r="r" b="b"/>
            <a:pathLst>
              <a:path w="15645765" h="6171565">
                <a:moveTo>
                  <a:pt x="12954792" y="0"/>
                </a:moveTo>
                <a:lnTo>
                  <a:pt x="9989330" y="0"/>
                </a:lnTo>
                <a:lnTo>
                  <a:pt x="11612737" y="1621505"/>
                </a:lnTo>
                <a:lnTo>
                  <a:pt x="11603898" y="1638231"/>
                </a:lnTo>
                <a:lnTo>
                  <a:pt x="0" y="1638231"/>
                </a:lnTo>
                <a:lnTo>
                  <a:pt x="0" y="3701600"/>
                </a:lnTo>
                <a:lnTo>
                  <a:pt x="11623393" y="3701600"/>
                </a:lnTo>
                <a:lnTo>
                  <a:pt x="9157358" y="6164994"/>
                </a:lnTo>
                <a:lnTo>
                  <a:pt x="9229199" y="6169201"/>
                </a:lnTo>
                <a:lnTo>
                  <a:pt x="9246778" y="6169604"/>
                </a:lnTo>
                <a:lnTo>
                  <a:pt x="12044487" y="6171255"/>
                </a:lnTo>
                <a:lnTo>
                  <a:pt x="12085365" y="6167625"/>
                </a:lnTo>
                <a:lnTo>
                  <a:pt x="12120998" y="6156469"/>
                </a:lnTo>
                <a:lnTo>
                  <a:pt x="12153240" y="6137640"/>
                </a:lnTo>
                <a:lnTo>
                  <a:pt x="12183945" y="6110993"/>
                </a:lnTo>
                <a:lnTo>
                  <a:pt x="15546143" y="2748262"/>
                </a:lnTo>
                <a:lnTo>
                  <a:pt x="15566761" y="2730440"/>
                </a:lnTo>
                <a:lnTo>
                  <a:pt x="15590311" y="2713899"/>
                </a:lnTo>
                <a:lnTo>
                  <a:pt x="15616627" y="2696820"/>
                </a:lnTo>
                <a:lnTo>
                  <a:pt x="15645546" y="2677383"/>
                </a:lnTo>
                <a:lnTo>
                  <a:pt x="15617183" y="2654144"/>
                </a:lnTo>
                <a:lnTo>
                  <a:pt x="15594873" y="2636172"/>
                </a:lnTo>
                <a:lnTo>
                  <a:pt x="15577002" y="2621305"/>
                </a:lnTo>
                <a:lnTo>
                  <a:pt x="15561955" y="2607381"/>
                </a:lnTo>
                <a:lnTo>
                  <a:pt x="12954792" y="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4" y="343368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51938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2 Section Divi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238" y="1756434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" y="1897166"/>
            <a:ext cx="11479292" cy="496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17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3 Section Divi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3"/>
          <a:stretch/>
        </p:blipFill>
        <p:spPr>
          <a:xfrm>
            <a:off x="-1" y="2138695"/>
            <a:ext cx="11137643" cy="497337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037" y="116954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9269145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4 Section Divi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037" y="116954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"/>
          <a:stretch/>
        </p:blipFill>
        <p:spPr>
          <a:xfrm>
            <a:off x="0" y="2294314"/>
            <a:ext cx="9545652" cy="406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690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 /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63" r="13611"/>
          <a:stretch/>
        </p:blipFill>
        <p:spPr>
          <a:xfrm>
            <a:off x="7096499" y="0"/>
            <a:ext cx="5098350" cy="56698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5600" baseline="0">
                <a:solidFill>
                  <a:srgbClr val="004050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pic>
        <p:nvPicPr>
          <p:cNvPr id="12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7" y="5768975"/>
            <a:ext cx="6604609" cy="709613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4045959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or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 userDrawn="1"/>
        </p:nvCxnSpPr>
        <p:spPr>
          <a:xfrm>
            <a:off x="3101975" y="1925767"/>
            <a:ext cx="8523287" cy="0"/>
          </a:xfrm>
          <a:prstGeom prst="line">
            <a:avLst/>
          </a:prstGeom>
          <a:ln w="19050">
            <a:solidFill>
              <a:srgbClr val="004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3101975" y="2587060"/>
            <a:ext cx="8523287" cy="0"/>
          </a:xfrm>
          <a:prstGeom prst="line">
            <a:avLst/>
          </a:prstGeom>
          <a:ln w="19050">
            <a:solidFill>
              <a:srgbClr val="004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3101975" y="3248353"/>
            <a:ext cx="8523287" cy="0"/>
          </a:xfrm>
          <a:prstGeom prst="line">
            <a:avLst/>
          </a:prstGeom>
          <a:ln w="19050">
            <a:solidFill>
              <a:srgbClr val="004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3101975" y="3909646"/>
            <a:ext cx="8523287" cy="0"/>
          </a:xfrm>
          <a:prstGeom prst="line">
            <a:avLst/>
          </a:prstGeom>
          <a:ln w="19050">
            <a:solidFill>
              <a:srgbClr val="004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 userDrawn="1"/>
        </p:nvCxnSpPr>
        <p:spPr>
          <a:xfrm>
            <a:off x="3101975" y="4570939"/>
            <a:ext cx="8523287" cy="0"/>
          </a:xfrm>
          <a:prstGeom prst="line">
            <a:avLst/>
          </a:prstGeom>
          <a:ln w="19050">
            <a:solidFill>
              <a:srgbClr val="004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 userDrawn="1"/>
        </p:nvCxnSpPr>
        <p:spPr>
          <a:xfrm>
            <a:off x="3101975" y="5232231"/>
            <a:ext cx="8523287" cy="0"/>
          </a:xfrm>
          <a:prstGeom prst="line">
            <a:avLst/>
          </a:prstGeom>
          <a:ln w="19050">
            <a:solidFill>
              <a:srgbClr val="004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5640" y="3666044"/>
            <a:ext cx="2923326" cy="2198740"/>
          </a:xfrm>
          <a:prstGeom prst="rect">
            <a:avLst/>
          </a:prstGeom>
        </p:spPr>
      </p:pic>
      <p:sp>
        <p:nvSpPr>
          <p:cNvPr id="3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925767"/>
            <a:ext cx="2521449" cy="196215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3200" cap="all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99565" y="2060614"/>
            <a:ext cx="951760" cy="42673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8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/>
              <a:t>TEXT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037138" y="2107781"/>
            <a:ext cx="6588125" cy="37628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</a:lstStyle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650"/>
              </a:spcAft>
              <a:buClrTx/>
              <a:buSzPct val="115000"/>
              <a:buFontTx/>
              <a:buNone/>
              <a:tabLst/>
              <a:defRPr/>
            </a:pP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Lorem ipsum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dolor</a:t>
            </a: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 sit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amet</a:t>
            </a:r>
            <a:endParaRPr lang="en-GB" sz="1800" dirty="0">
              <a:solidFill>
                <a:srgbClr val="004050"/>
              </a:solidFill>
            </a:endParaRPr>
          </a:p>
          <a:p>
            <a:pPr lvl="0"/>
            <a:endParaRPr lang="en-GB" dirty="0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299565" y="2721905"/>
            <a:ext cx="951760" cy="42673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8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/>
              <a:t>TEXT</a:t>
            </a:r>
          </a:p>
        </p:txBody>
      </p:sp>
      <p:sp>
        <p:nvSpPr>
          <p:cNvPr id="3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5037138" y="2769072"/>
            <a:ext cx="6588125" cy="37628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</a:lstStyle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650"/>
              </a:spcAft>
              <a:buClrTx/>
              <a:buSzPct val="115000"/>
              <a:buFontTx/>
              <a:buNone/>
              <a:tabLst/>
              <a:defRPr/>
            </a:pP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Lorem ipsum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dolor</a:t>
            </a: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 sit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amet</a:t>
            </a:r>
            <a:endParaRPr lang="en-GB" sz="1800" dirty="0">
              <a:solidFill>
                <a:srgbClr val="004050"/>
              </a:solidFill>
            </a:endParaRPr>
          </a:p>
          <a:p>
            <a:pPr lvl="0"/>
            <a:endParaRPr lang="en-GB" dirty="0"/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3305695" y="3380601"/>
            <a:ext cx="951760" cy="42673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8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/>
              <a:t>TEXT</a:t>
            </a:r>
          </a:p>
        </p:txBody>
      </p:sp>
      <p:sp>
        <p:nvSpPr>
          <p:cNvPr id="41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5043268" y="3427768"/>
            <a:ext cx="6588125" cy="37628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</a:lstStyle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650"/>
              </a:spcAft>
              <a:buClrTx/>
              <a:buSzPct val="115000"/>
              <a:buFontTx/>
              <a:buNone/>
              <a:tabLst/>
              <a:defRPr/>
            </a:pP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Lorem ipsum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dolor</a:t>
            </a: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 sit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amet</a:t>
            </a:r>
            <a:endParaRPr lang="en-GB" sz="1800" dirty="0">
              <a:solidFill>
                <a:srgbClr val="004050"/>
              </a:solidFill>
            </a:endParaRPr>
          </a:p>
          <a:p>
            <a:pPr lvl="0"/>
            <a:endParaRPr lang="en-GB" dirty="0"/>
          </a:p>
        </p:txBody>
      </p:sp>
      <p:sp>
        <p:nvSpPr>
          <p:cNvPr id="42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3305695" y="4035597"/>
            <a:ext cx="951760" cy="426737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28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TEXT</a:t>
            </a:r>
          </a:p>
        </p:txBody>
      </p:sp>
      <p:sp>
        <p:nvSpPr>
          <p:cNvPr id="4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5043268" y="4082764"/>
            <a:ext cx="6588125" cy="37628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</a:lstStyle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650"/>
              </a:spcAft>
              <a:buClrTx/>
              <a:buSzPct val="115000"/>
              <a:buFontTx/>
              <a:buNone/>
              <a:tabLst/>
              <a:defRPr/>
            </a:pP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Lorem ipsum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dolor</a:t>
            </a: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 sit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amet</a:t>
            </a:r>
            <a:endParaRPr lang="en-GB" sz="1800" dirty="0">
              <a:solidFill>
                <a:srgbClr val="004050"/>
              </a:solidFill>
            </a:endParaRPr>
          </a:p>
          <a:p>
            <a:pPr lvl="0"/>
            <a:endParaRPr lang="en-GB" dirty="0"/>
          </a:p>
        </p:txBody>
      </p:sp>
      <p:sp>
        <p:nvSpPr>
          <p:cNvPr id="44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3299564" y="4700588"/>
            <a:ext cx="951760" cy="426737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28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TEXT</a:t>
            </a:r>
          </a:p>
        </p:txBody>
      </p:sp>
      <p:sp>
        <p:nvSpPr>
          <p:cNvPr id="45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5037137" y="4747755"/>
            <a:ext cx="6588125" cy="37628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</a:lstStyle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650"/>
              </a:spcAft>
              <a:buClrTx/>
              <a:buSzPct val="115000"/>
              <a:buFontTx/>
              <a:buNone/>
              <a:tabLst/>
              <a:defRPr/>
            </a:pP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Lorem ipsum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dolor</a:t>
            </a: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 sit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amet</a:t>
            </a:r>
            <a:endParaRPr lang="en-GB" sz="1800" dirty="0">
              <a:solidFill>
                <a:srgbClr val="004050"/>
              </a:solidFill>
            </a:endParaRPr>
          </a:p>
          <a:p>
            <a:pPr lvl="0"/>
            <a:endParaRPr lang="en-GB" dirty="0"/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3305695" y="5378225"/>
            <a:ext cx="951760" cy="426737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28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TEXT</a:t>
            </a:r>
          </a:p>
        </p:txBody>
      </p:sp>
      <p:sp>
        <p:nvSpPr>
          <p:cNvPr id="47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5043268" y="5425392"/>
            <a:ext cx="6588125" cy="37628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/>
            </a:lvl1pPr>
          </a:lstStyle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650"/>
              </a:spcAft>
              <a:buClrTx/>
              <a:buSzPct val="115000"/>
              <a:buFontTx/>
              <a:buNone/>
              <a:tabLst/>
              <a:defRPr/>
            </a:pP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Lorem ipsum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dolor</a:t>
            </a:r>
            <a:r>
              <a:rPr lang="en-GB" sz="1800" b="0" i="0" kern="1200" dirty="0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 sit </a:t>
            </a:r>
            <a:r>
              <a:rPr lang="en-GB" sz="1800" b="0" i="0" kern="1200" dirty="0" err="1">
                <a:solidFill>
                  <a:srgbClr val="004050"/>
                </a:solidFill>
                <a:latin typeface="Montserrat"/>
                <a:ea typeface="+mn-ea"/>
                <a:cs typeface="Montserrat"/>
              </a:rPr>
              <a:t>amet</a:t>
            </a:r>
            <a:endParaRPr lang="en-GB" sz="1800" dirty="0">
              <a:solidFill>
                <a:srgbClr val="004050"/>
              </a:solidFill>
            </a:endParaRPr>
          </a:p>
          <a:p>
            <a:pPr lvl="0"/>
            <a:endParaRPr lang="en-GB" dirty="0"/>
          </a:p>
        </p:txBody>
      </p:sp>
      <p:pic>
        <p:nvPicPr>
          <p:cNvPr id="23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038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3"/>
          <a:stretch/>
        </p:blipFill>
        <p:spPr>
          <a:xfrm>
            <a:off x="0" y="3432381"/>
            <a:ext cx="5788325" cy="258470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3694112" cy="196215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95034" y="3432175"/>
            <a:ext cx="5621337" cy="3046413"/>
          </a:xfrm>
        </p:spPr>
        <p:txBody>
          <a:bodyPr/>
          <a:lstStyle>
            <a:lvl1pPr marL="270000" indent="-270000">
              <a:buFont typeface="Arial" panose="020B0604020202020204" pitchFamily="34" charset="0"/>
              <a:buChar char="•"/>
              <a:defRPr b="0"/>
            </a:lvl1pPr>
            <a:lvl2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14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marL="180000" marR="0" lvl="1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80000" marR="0" lvl="1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80000" marR="0" lvl="1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6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2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0832" y="1242034"/>
            <a:ext cx="2721143" cy="196215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rgbClr val="FF004C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</a:t>
            </a:r>
            <a:br>
              <a:rPr lang="en-US" dirty="0"/>
            </a:br>
            <a:r>
              <a:rPr lang="en-US" dirty="0"/>
              <a:t>here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3293084" y="2366057"/>
            <a:ext cx="2719387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195034" y="2366057"/>
            <a:ext cx="2710841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9094769" y="2366057"/>
            <a:ext cx="2719387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8" hasCustomPrompt="1"/>
          </p:nvPr>
        </p:nvSpPr>
        <p:spPr>
          <a:xfrm>
            <a:off x="3284538" y="1233488"/>
            <a:ext cx="785813" cy="7858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3" name="Picture Placeholder 21"/>
          <p:cNvSpPr>
            <a:spLocks noGrp="1"/>
          </p:cNvSpPr>
          <p:nvPr>
            <p:ph type="pic" sz="quarter" idx="19" hasCustomPrompt="1"/>
          </p:nvPr>
        </p:nvSpPr>
        <p:spPr>
          <a:xfrm>
            <a:off x="6186488" y="1226412"/>
            <a:ext cx="785813" cy="7858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4" name="Picture Placeholder 21"/>
          <p:cNvSpPr>
            <a:spLocks noGrp="1"/>
          </p:cNvSpPr>
          <p:nvPr>
            <p:ph type="pic" sz="quarter" idx="20" hasCustomPrompt="1"/>
          </p:nvPr>
        </p:nvSpPr>
        <p:spPr>
          <a:xfrm>
            <a:off x="9094769" y="1233488"/>
            <a:ext cx="785813" cy="7858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8902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all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/>
          <a:stretch/>
        </p:blipFill>
        <p:spPr>
          <a:xfrm>
            <a:off x="0" y="4435268"/>
            <a:ext cx="4722378" cy="162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8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xt Slide - With side bar C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all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290195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517222" y="1349984"/>
            <a:ext cx="290195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8" y="4446884"/>
            <a:ext cx="4375225" cy="1964632"/>
          </a:xfrm>
          <a:prstGeom prst="rect">
            <a:avLst/>
          </a:prstGeom>
        </p:spPr>
      </p:pic>
      <p:pic>
        <p:nvPicPr>
          <p:cNvPr id="9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34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Slide - With side bar B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7F0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"/>
          <a:stretch/>
        </p:blipFill>
        <p:spPr>
          <a:xfrm>
            <a:off x="0" y="4485899"/>
            <a:ext cx="4401082" cy="1874860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all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7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254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xt Slide - With side bar 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7F0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31" y="4614727"/>
            <a:ext cx="4244154" cy="1944001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all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290195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120063" y="1349984"/>
            <a:ext cx="290195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07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616" y="930001"/>
            <a:ext cx="6306432" cy="1739432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4834916" cy="196215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86488" y="3429000"/>
            <a:ext cx="5621337" cy="3049588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b="0"/>
            </a:lvl1pPr>
            <a:lvl2pPr marL="180000" indent="-18000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84784" y="3438258"/>
            <a:ext cx="5621337" cy="3049588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b="0"/>
            </a:lvl1pPr>
            <a:lvl2pPr marL="180000" indent="-18000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143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3683110" cy="3654706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7F007D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251325" y="2111375"/>
            <a:ext cx="1055688" cy="1055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186488" y="2111375"/>
            <a:ext cx="1055688" cy="1055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120063" y="2111375"/>
            <a:ext cx="1055688" cy="1055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0056094" y="2111375"/>
            <a:ext cx="1055688" cy="1055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6186488" y="3429000"/>
            <a:ext cx="1752600" cy="30495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  <a:lvl2pPr marL="0" indent="0">
              <a:lnSpc>
                <a:spcPct val="100000"/>
              </a:lnSpc>
              <a:buNone/>
              <a:defRPr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251325" y="3429000"/>
            <a:ext cx="1752600" cy="30495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  <a:lvl2pPr marL="0" indent="0">
              <a:lnSpc>
                <a:spcPct val="100000"/>
              </a:lnSpc>
              <a:buNone/>
              <a:defRPr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8120063" y="3429000"/>
            <a:ext cx="1752600" cy="30495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  <a:lvl2pPr marL="0" indent="0">
              <a:lnSpc>
                <a:spcPct val="100000"/>
              </a:lnSpc>
              <a:buNone/>
              <a:defRPr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10056094" y="3429000"/>
            <a:ext cx="1752600" cy="30495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  <a:lvl2pPr marL="0" indent="0">
              <a:lnSpc>
                <a:spcPct val="100000"/>
              </a:lnSpc>
              <a:buNone/>
              <a:defRPr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13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7454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357921" y="1240172"/>
            <a:ext cx="9483118" cy="520262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to sit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1357921" y="2102264"/>
            <a:ext cx="9483117" cy="437632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171450" indent="-17145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5889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 /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5600" baseline="0">
                <a:solidFill>
                  <a:srgbClr val="004050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pic>
        <p:nvPicPr>
          <p:cNvPr id="12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7" y="5769746"/>
            <a:ext cx="6604609" cy="6858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7" r="12445"/>
          <a:stretch/>
        </p:blipFill>
        <p:spPr>
          <a:xfrm>
            <a:off x="7097178" y="0"/>
            <a:ext cx="5106217" cy="563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073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6195079" y="2102264"/>
            <a:ext cx="4645959" cy="437632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171450" indent="-17145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1357921" y="2102264"/>
            <a:ext cx="4646004" cy="437632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171450" indent="-17145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357920" y="1240172"/>
            <a:ext cx="9491663" cy="520262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to sit here</a:t>
            </a:r>
          </a:p>
        </p:txBody>
      </p:sp>
    </p:spTree>
    <p:extLst>
      <p:ext uri="{BB962C8B-B14F-4D97-AF65-F5344CB8AC3E}">
        <p14:creationId xmlns:p14="http://schemas.microsoft.com/office/powerpoint/2010/main" val="2943808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57694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.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396" y="1581392"/>
            <a:ext cx="10363200" cy="2040350"/>
          </a:xfrm>
          <a:prstGeom prst="rect">
            <a:avLst/>
          </a:prstGeom>
          <a:solidFill>
            <a:schemeClr val="bg1"/>
          </a:solidFill>
        </p:spPr>
        <p:txBody>
          <a:bodyPr anchor="b" anchorCtr="0"/>
          <a:lstStyle>
            <a:lvl1pPr algn="ctr">
              <a:lnSpc>
                <a:spcPct val="100000"/>
              </a:lnSpc>
              <a:spcBef>
                <a:spcPts val="1200"/>
              </a:spcBef>
              <a:defRPr sz="6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title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14396" y="3774142"/>
            <a:ext cx="10363200" cy="439270"/>
          </a:xfrm>
          <a:prstGeom prst="rect">
            <a:avLst/>
          </a:prstGeom>
        </p:spPr>
        <p:txBody>
          <a:bodyPr/>
          <a:lstStyle>
            <a:lvl1pPr marL="0" indent="0" algn="ctr">
              <a:spcAft>
                <a:spcPts val="1200"/>
              </a:spcAft>
              <a:buNone/>
              <a:defRPr sz="2000" spc="300" baseline="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>
              <a:spcAft>
                <a:spcPts val="12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INSERT SUBTITLE / PRESENTER NAME IN CAPS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356" y="6010484"/>
            <a:ext cx="723280" cy="38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4723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357922" y="1240172"/>
            <a:ext cx="9483119" cy="520262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30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to sit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1357922" y="2102266"/>
            <a:ext cx="9483117" cy="437632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128588" indent="-128588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834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QA Template_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14000" y="1929600"/>
            <a:ext cx="11404800" cy="4546800"/>
          </a:xfrm>
        </p:spPr>
        <p:txBody>
          <a:bodyPr>
            <a:noAutofit/>
          </a:bodyPr>
          <a:lstStyle>
            <a:lvl1pPr marL="342900" indent="-34290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b="0" baseline="0">
                <a:latin typeface="+mn-lt"/>
              </a:defRPr>
            </a:lvl1pPr>
            <a:lvl2pPr marL="742950" indent="-28575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</a:defRPr>
            </a:lvl2pPr>
            <a:lvl3pPr marL="1143000" indent="-22860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</a:defRPr>
            </a:lvl3pPr>
            <a:lvl4pPr marL="1600200" indent="-22860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</a:defRPr>
            </a:lvl4pPr>
            <a:lvl5pPr marL="2057400" indent="-22860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+mn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9061491" y="649290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ABFB6-A9C6-4619-9721-3B608E8ED143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5" name="Title Placeholder 3"/>
          <p:cNvSpPr>
            <a:spLocks noGrp="1"/>
          </p:cNvSpPr>
          <p:nvPr>
            <p:ph type="title"/>
          </p:nvPr>
        </p:nvSpPr>
        <p:spPr>
          <a:xfrm>
            <a:off x="414000" y="1036800"/>
            <a:ext cx="9126000" cy="626400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normAutofit/>
          </a:bodyPr>
          <a:lstStyle>
            <a:lvl1pPr>
              <a:defRPr baseline="0">
                <a:solidFill>
                  <a:srgbClr val="00519C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099750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 /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1" r="12836"/>
          <a:stretch/>
        </p:blipFill>
        <p:spPr>
          <a:xfrm>
            <a:off x="7080085" y="-8547"/>
            <a:ext cx="5114764" cy="56713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5600" baseline="0">
                <a:solidFill>
                  <a:srgbClr val="004050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pic>
        <p:nvPicPr>
          <p:cNvPr id="12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76237" y="5768975"/>
            <a:ext cx="6604609" cy="695117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2264302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l Background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56"/>
          <a:stretch/>
        </p:blipFill>
        <p:spPr>
          <a:xfrm>
            <a:off x="0" y="0"/>
            <a:ext cx="12192000" cy="68537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/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8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403082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al Background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96"/>
          <a:stretch/>
        </p:blipFill>
        <p:spPr>
          <a:xfrm>
            <a:off x="0" y="-1"/>
            <a:ext cx="12192000" cy="68964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/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92227" cy="7098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82679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yan Background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20"/>
          <a:stretch/>
        </p:blipFill>
        <p:spPr>
          <a:xfrm>
            <a:off x="0" y="0"/>
            <a:ext cx="12192000" cy="6879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/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8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22881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yan Background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9720"/>
          <a:stretch/>
        </p:blipFill>
        <p:spPr>
          <a:xfrm>
            <a:off x="0" y="-1"/>
            <a:ext cx="12192000" cy="68793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/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7496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yan Background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07"/>
          <a:stretch/>
        </p:blipFill>
        <p:spPr>
          <a:xfrm>
            <a:off x="0" y="-1"/>
            <a:ext cx="12192000" cy="68879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300" y="231197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/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8E4C95E-5280-3241-AF7F-04C2329AE56E}"/>
              </a:ext>
            </a:extLst>
          </p:cNvPr>
          <p:cNvSpPr/>
          <p:nvPr userDrawn="1"/>
        </p:nvSpPr>
        <p:spPr>
          <a:xfrm>
            <a:off x="0" y="4401989"/>
            <a:ext cx="6977811" cy="982453"/>
          </a:xfrm>
          <a:custGeom>
            <a:avLst/>
            <a:gdLst/>
            <a:ahLst/>
            <a:cxnLst/>
            <a:rect l="l" t="t" r="r" b="b"/>
            <a:pathLst>
              <a:path w="9245600" h="1301750">
                <a:moveTo>
                  <a:pt x="8673461" y="0"/>
                </a:moveTo>
                <a:lnTo>
                  <a:pt x="8505236" y="0"/>
                </a:lnTo>
                <a:lnTo>
                  <a:pt x="8507088" y="52226"/>
                </a:lnTo>
                <a:lnTo>
                  <a:pt x="8512559" y="103477"/>
                </a:lnTo>
                <a:lnTo>
                  <a:pt x="8521524" y="153629"/>
                </a:lnTo>
                <a:lnTo>
                  <a:pt x="8533859" y="202558"/>
                </a:lnTo>
                <a:lnTo>
                  <a:pt x="8549439" y="250138"/>
                </a:lnTo>
                <a:lnTo>
                  <a:pt x="8568137" y="296245"/>
                </a:lnTo>
                <a:lnTo>
                  <a:pt x="8589830" y="340755"/>
                </a:lnTo>
                <a:lnTo>
                  <a:pt x="8614392" y="383542"/>
                </a:lnTo>
                <a:lnTo>
                  <a:pt x="8641698" y="424483"/>
                </a:lnTo>
                <a:lnTo>
                  <a:pt x="8671623" y="463451"/>
                </a:lnTo>
                <a:lnTo>
                  <a:pt x="8704041" y="500324"/>
                </a:lnTo>
                <a:lnTo>
                  <a:pt x="8738829" y="534976"/>
                </a:lnTo>
                <a:lnTo>
                  <a:pt x="8775861" y="567283"/>
                </a:lnTo>
                <a:lnTo>
                  <a:pt x="0" y="567283"/>
                </a:lnTo>
                <a:lnTo>
                  <a:pt x="0" y="734250"/>
                </a:lnTo>
                <a:lnTo>
                  <a:pt x="8775797" y="734250"/>
                </a:lnTo>
                <a:lnTo>
                  <a:pt x="8738779" y="766556"/>
                </a:lnTo>
                <a:lnTo>
                  <a:pt x="8704003" y="801206"/>
                </a:lnTo>
                <a:lnTo>
                  <a:pt x="8671594" y="838075"/>
                </a:lnTo>
                <a:lnTo>
                  <a:pt x="8641677" y="877039"/>
                </a:lnTo>
                <a:lnTo>
                  <a:pt x="8614377" y="917973"/>
                </a:lnTo>
                <a:lnTo>
                  <a:pt x="8589820" y="960755"/>
                </a:lnTo>
                <a:lnTo>
                  <a:pt x="8568131" y="1005257"/>
                </a:lnTo>
                <a:lnTo>
                  <a:pt x="8549435" y="1051358"/>
                </a:lnTo>
                <a:lnTo>
                  <a:pt x="8533857" y="1098932"/>
                </a:lnTo>
                <a:lnTo>
                  <a:pt x="8521524" y="1147854"/>
                </a:lnTo>
                <a:lnTo>
                  <a:pt x="8512559" y="1198001"/>
                </a:lnTo>
                <a:lnTo>
                  <a:pt x="8507088" y="1249248"/>
                </a:lnTo>
                <a:lnTo>
                  <a:pt x="8505236" y="1301470"/>
                </a:lnTo>
                <a:lnTo>
                  <a:pt x="8673461" y="1301470"/>
                </a:lnTo>
                <a:lnTo>
                  <a:pt x="8675562" y="1252598"/>
                </a:lnTo>
                <a:lnTo>
                  <a:pt x="8681752" y="1204867"/>
                </a:lnTo>
                <a:lnTo>
                  <a:pt x="8691858" y="1158448"/>
                </a:lnTo>
                <a:lnTo>
                  <a:pt x="8705706" y="1113513"/>
                </a:lnTo>
                <a:lnTo>
                  <a:pt x="8723124" y="1070235"/>
                </a:lnTo>
                <a:lnTo>
                  <a:pt x="8743939" y="1028783"/>
                </a:lnTo>
                <a:lnTo>
                  <a:pt x="8767978" y="989330"/>
                </a:lnTo>
                <a:lnTo>
                  <a:pt x="8795069" y="952048"/>
                </a:lnTo>
                <a:lnTo>
                  <a:pt x="8825038" y="917108"/>
                </a:lnTo>
                <a:lnTo>
                  <a:pt x="8857713" y="884681"/>
                </a:lnTo>
                <a:lnTo>
                  <a:pt x="8892921" y="854939"/>
                </a:lnTo>
                <a:lnTo>
                  <a:pt x="8930489" y="828053"/>
                </a:lnTo>
                <a:lnTo>
                  <a:pt x="8970245" y="804196"/>
                </a:lnTo>
                <a:lnTo>
                  <a:pt x="9012015" y="783538"/>
                </a:lnTo>
                <a:lnTo>
                  <a:pt x="9055627" y="766252"/>
                </a:lnTo>
                <a:lnTo>
                  <a:pt x="9100908" y="752508"/>
                </a:lnTo>
                <a:lnTo>
                  <a:pt x="9147685" y="742479"/>
                </a:lnTo>
                <a:lnTo>
                  <a:pt x="9195786" y="736336"/>
                </a:lnTo>
                <a:lnTo>
                  <a:pt x="9245037" y="734250"/>
                </a:lnTo>
                <a:lnTo>
                  <a:pt x="9245037" y="567283"/>
                </a:lnTo>
                <a:lnTo>
                  <a:pt x="9195786" y="565197"/>
                </a:lnTo>
                <a:lnTo>
                  <a:pt x="9147685" y="559052"/>
                </a:lnTo>
                <a:lnTo>
                  <a:pt x="9100908" y="549020"/>
                </a:lnTo>
                <a:lnTo>
                  <a:pt x="9055627" y="535274"/>
                </a:lnTo>
                <a:lnTo>
                  <a:pt x="9012015" y="517984"/>
                </a:lnTo>
                <a:lnTo>
                  <a:pt x="8970245" y="497322"/>
                </a:lnTo>
                <a:lnTo>
                  <a:pt x="8930489" y="473460"/>
                </a:lnTo>
                <a:lnTo>
                  <a:pt x="8892921" y="446570"/>
                </a:lnTo>
                <a:lnTo>
                  <a:pt x="8857713" y="416823"/>
                </a:lnTo>
                <a:lnTo>
                  <a:pt x="8825038" y="384391"/>
                </a:lnTo>
                <a:lnTo>
                  <a:pt x="8795069" y="349446"/>
                </a:lnTo>
                <a:lnTo>
                  <a:pt x="8767978" y="312159"/>
                </a:lnTo>
                <a:lnTo>
                  <a:pt x="8743939" y="272701"/>
                </a:lnTo>
                <a:lnTo>
                  <a:pt x="8723124" y="231246"/>
                </a:lnTo>
                <a:lnTo>
                  <a:pt x="8705706" y="187963"/>
                </a:lnTo>
                <a:lnTo>
                  <a:pt x="8691858" y="143026"/>
                </a:lnTo>
                <a:lnTo>
                  <a:pt x="8681752" y="96605"/>
                </a:lnTo>
                <a:lnTo>
                  <a:pt x="8675562" y="48872"/>
                </a:lnTo>
                <a:lnTo>
                  <a:pt x="867346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8" name="Content Placeholder 3"/>
          <p:cNvSpPr>
            <a:spLocks noGrp="1"/>
          </p:cNvSpPr>
          <p:nvPr>
            <p:ph sz="quarter" idx="10"/>
          </p:nvPr>
        </p:nvSpPr>
        <p:spPr>
          <a:xfrm>
            <a:off x="385299" y="5768975"/>
            <a:ext cx="5627171" cy="709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99025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349374" y="1138012"/>
            <a:ext cx="9491663" cy="68761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3AAC1-38C0-EC41-AF66-7EC76ACCB83E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1350676" y="1944209"/>
            <a:ext cx="9490362" cy="423275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pic>
        <p:nvPicPr>
          <p:cNvPr id="7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64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9" r:id="rId2"/>
    <p:sldLayoutId id="2147483710" r:id="rId3"/>
    <p:sldLayoutId id="2147483711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15" r:id="rId13"/>
    <p:sldLayoutId id="2147483716" r:id="rId14"/>
    <p:sldLayoutId id="2147483717" r:id="rId15"/>
    <p:sldLayoutId id="2147483713" r:id="rId16"/>
    <p:sldLayoutId id="2147483712" r:id="rId17"/>
    <p:sldLayoutId id="2147483714" r:id="rId18"/>
    <p:sldLayoutId id="2147483718" r:id="rId19"/>
    <p:sldLayoutId id="2147483686" r:id="rId20"/>
    <p:sldLayoutId id="2147483687" r:id="rId21"/>
    <p:sldLayoutId id="2147483688" r:id="rId22"/>
    <p:sldLayoutId id="2147483696" r:id="rId23"/>
    <p:sldLayoutId id="2147483699" r:id="rId24"/>
    <p:sldLayoutId id="2147483691" r:id="rId25"/>
    <p:sldLayoutId id="2147483698" r:id="rId26"/>
    <p:sldLayoutId id="2147483689" r:id="rId27"/>
    <p:sldLayoutId id="2147483692" r:id="rId28"/>
    <p:sldLayoutId id="2147483650" r:id="rId29"/>
    <p:sldLayoutId id="2147483693" r:id="rId30"/>
    <p:sldLayoutId id="2147483660" r:id="rId31"/>
    <p:sldLayoutId id="2147483719" r:id="rId32"/>
    <p:sldLayoutId id="2147483723" r:id="rId33"/>
    <p:sldLayoutId id="2147483726" r:id="rId34"/>
  </p:sldLayoutIdLst>
  <p:hf hdr="0"/>
  <p:txStyles>
    <p:titleStyle>
      <a:lvl1pPr algn="l" defTabSz="914400" rtl="0" eaLnBrk="1" latinLnBrk="0" hangingPunct="1">
        <a:lnSpc>
          <a:spcPts val="4200"/>
        </a:lnSpc>
        <a:spcBef>
          <a:spcPct val="0"/>
        </a:spcBef>
        <a:buNone/>
        <a:defRPr sz="3600" b="0" i="0" kern="1200" cap="none" baseline="0">
          <a:solidFill>
            <a:schemeClr val="tx1"/>
          </a:solidFill>
          <a:latin typeface="Krana Fat B" panose="00000B00000000000000" pitchFamily="50" charset="0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ts val="2200"/>
        </a:lnSpc>
        <a:spcBef>
          <a:spcPts val="0"/>
        </a:spcBef>
        <a:spcAft>
          <a:spcPts val="650"/>
        </a:spcAft>
        <a:buSzPct val="115000"/>
        <a:buFontTx/>
        <a:buBlip>
          <a:blip r:embed="rId38"/>
        </a:buBlip>
        <a:defRPr sz="1800" b="1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180000" indent="-180000" algn="l" defTabSz="914400" rtl="0" eaLnBrk="1" latinLnBrk="0" hangingPunct="1">
        <a:lnSpc>
          <a:spcPts val="1400"/>
        </a:lnSpc>
        <a:spcBef>
          <a:spcPts val="0"/>
        </a:spcBef>
        <a:spcAft>
          <a:spcPts val="650"/>
        </a:spcAft>
        <a:buSzPct val="125000"/>
        <a:buFontTx/>
        <a:buBlip>
          <a:blip r:embed="rId38"/>
        </a:buBlip>
        <a:tabLst/>
        <a:defRPr sz="12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80000" indent="-180000" algn="l" defTabSz="914400" rtl="0" eaLnBrk="1" latinLnBrk="0" hangingPunct="1">
        <a:lnSpc>
          <a:spcPts val="1400"/>
        </a:lnSpc>
        <a:spcBef>
          <a:spcPts val="0"/>
        </a:spcBef>
        <a:spcAft>
          <a:spcPts val="650"/>
        </a:spcAft>
        <a:buSzPct val="120000"/>
        <a:buFontTx/>
        <a:buBlip>
          <a:blip r:embed="rId38"/>
        </a:buBlip>
        <a:tabLst/>
        <a:defRPr sz="1000" b="1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80000" indent="-180000" algn="l" defTabSz="914400" rtl="0" eaLnBrk="1" latinLnBrk="0" hangingPunct="1">
        <a:lnSpc>
          <a:spcPts val="1200"/>
        </a:lnSpc>
        <a:spcBef>
          <a:spcPts val="0"/>
        </a:spcBef>
        <a:spcAft>
          <a:spcPts val="650"/>
        </a:spcAft>
        <a:buSzPct val="120000"/>
        <a:buFontTx/>
        <a:buBlip>
          <a:blip r:embed="rId38"/>
        </a:buBlip>
        <a:tabLst/>
        <a:defRPr sz="10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180000" indent="-180000" algn="l" defTabSz="914400" rtl="0" eaLnBrk="1" latinLnBrk="0" hangingPunct="1">
        <a:lnSpc>
          <a:spcPts val="1000"/>
        </a:lnSpc>
        <a:spcBef>
          <a:spcPts val="0"/>
        </a:spcBef>
        <a:spcAft>
          <a:spcPts val="650"/>
        </a:spcAft>
        <a:buSzPct val="125000"/>
        <a:buFontTx/>
        <a:buBlip>
          <a:blip r:embed="rId38"/>
        </a:buBlip>
        <a:tabLst/>
        <a:defRPr sz="80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" userDrawn="1">
          <p15:clr>
            <a:srgbClr val="F26B43"/>
          </p15:clr>
        </p15:guide>
        <p15:guide id="2" orient="horz" pos="4081" userDrawn="1">
          <p15:clr>
            <a:srgbClr val="F26B43"/>
          </p15:clr>
        </p15:guide>
        <p15:guide id="3" pos="237" userDrawn="1">
          <p15:clr>
            <a:srgbClr val="F26B43"/>
          </p15:clr>
        </p15:guide>
        <p15:guide id="4" pos="732" userDrawn="1">
          <p15:clr>
            <a:srgbClr val="F26B43"/>
          </p15:clr>
        </p15:guide>
        <p15:guide id="5" pos="850" userDrawn="1">
          <p15:clr>
            <a:srgbClr val="F26B43"/>
          </p15:clr>
        </p15:guide>
        <p15:guide id="6" pos="1345" userDrawn="1">
          <p15:clr>
            <a:srgbClr val="F26B43"/>
          </p15:clr>
        </p15:guide>
        <p15:guide id="7" pos="1460" userDrawn="1">
          <p15:clr>
            <a:srgbClr val="F26B43"/>
          </p15:clr>
        </p15:guide>
        <p15:guide id="8" pos="1954" userDrawn="1">
          <p15:clr>
            <a:srgbClr val="F26B43"/>
          </p15:clr>
        </p15:guide>
        <p15:guide id="9" pos="2069" userDrawn="1">
          <p15:clr>
            <a:srgbClr val="F26B43"/>
          </p15:clr>
        </p15:guide>
        <p15:guide id="10" pos="2564" userDrawn="1">
          <p15:clr>
            <a:srgbClr val="F26B43"/>
          </p15:clr>
        </p15:guide>
        <p15:guide id="11" pos="2678" userDrawn="1">
          <p15:clr>
            <a:srgbClr val="F26B43"/>
          </p15:clr>
        </p15:guide>
        <p15:guide id="12" pos="3173" userDrawn="1">
          <p15:clr>
            <a:srgbClr val="F26B43"/>
          </p15:clr>
        </p15:guide>
        <p15:guide id="13" pos="3288" userDrawn="1">
          <p15:clr>
            <a:srgbClr val="F26B43"/>
          </p15:clr>
        </p15:guide>
        <p15:guide id="14" pos="3782" userDrawn="1">
          <p15:clr>
            <a:srgbClr val="F26B43"/>
          </p15:clr>
        </p15:guide>
        <p15:guide id="15" pos="3897" userDrawn="1">
          <p15:clr>
            <a:srgbClr val="F26B43"/>
          </p15:clr>
        </p15:guide>
        <p15:guide id="16" pos="4392" userDrawn="1">
          <p15:clr>
            <a:srgbClr val="F26B43"/>
          </p15:clr>
        </p15:guide>
        <p15:guide id="17" pos="4506" userDrawn="1">
          <p15:clr>
            <a:srgbClr val="F26B43"/>
          </p15:clr>
        </p15:guide>
        <p15:guide id="18" pos="5001" userDrawn="1">
          <p15:clr>
            <a:srgbClr val="F26B43"/>
          </p15:clr>
        </p15:guide>
        <p15:guide id="19" pos="5115" userDrawn="1">
          <p15:clr>
            <a:srgbClr val="F26B43"/>
          </p15:clr>
        </p15:guide>
        <p15:guide id="20" pos="5610" userDrawn="1">
          <p15:clr>
            <a:srgbClr val="F26B43"/>
          </p15:clr>
        </p15:guide>
        <p15:guide id="21" pos="5725" userDrawn="1">
          <p15:clr>
            <a:srgbClr val="F26B43"/>
          </p15:clr>
        </p15:guide>
        <p15:guide id="22" pos="6220" userDrawn="1">
          <p15:clr>
            <a:srgbClr val="F26B43"/>
          </p15:clr>
        </p15:guide>
        <p15:guide id="23" pos="6334" userDrawn="1">
          <p15:clr>
            <a:srgbClr val="F26B43"/>
          </p15:clr>
        </p15:guide>
        <p15:guide id="24" pos="6829" userDrawn="1">
          <p15:clr>
            <a:srgbClr val="F26B43"/>
          </p15:clr>
        </p15:guide>
        <p15:guide id="25" pos="6943" userDrawn="1">
          <p15:clr>
            <a:srgbClr val="F26B43"/>
          </p15:clr>
        </p15:guide>
        <p15:guide id="26" pos="7438" userDrawn="1">
          <p15:clr>
            <a:srgbClr val="F26B43"/>
          </p15:clr>
        </p15:guide>
        <p15:guide id="27" pos="3840" userDrawn="1">
          <p15:clr>
            <a:srgbClr val="9FCC3B"/>
          </p15:clr>
        </p15:guide>
        <p15:guide id="28" orient="horz" pos="2160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notesSlide" Target="../notesSlides/notesSlide3.xml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10" Type="http://schemas.openxmlformats.org/officeDocument/2006/relationships/image" Target="../media/image32.png"/><Relationship Id="rId4" Type="http://schemas.openxmlformats.org/officeDocument/2006/relationships/diagramData" Target="../diagrams/data2.xml"/><Relationship Id="rId9" Type="http://schemas.microsoft.com/office/2011/relationships/inkAction" Target="../ink/inkAction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altLang="en-US" dirty="0"/>
              <a:t>Python for Data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17A49-F61D-B84A-A89C-BE4B56C33A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39C6CE-3637-41F8-83C4-451793785962}"/>
              </a:ext>
            </a:extLst>
          </p:cNvPr>
          <p:cNvSpPr txBox="1"/>
          <p:nvPr/>
        </p:nvSpPr>
        <p:spPr>
          <a:xfrm>
            <a:off x="4724400" y="3200399"/>
            <a:ext cx="274319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/>
              <a:t>Click to add text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54F44B-B043-4981-A2E2-20C7743C514C}"/>
              </a:ext>
            </a:extLst>
          </p:cNvPr>
          <p:cNvSpPr txBox="1"/>
          <p:nvPr/>
        </p:nvSpPr>
        <p:spPr>
          <a:xfrm>
            <a:off x="4867275" y="3343274"/>
            <a:ext cx="274319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/>
              <a:t>Click to add text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358A85-3747-4954-B6B8-8D425D0047F9}"/>
              </a:ext>
            </a:extLst>
          </p:cNvPr>
          <p:cNvSpPr txBox="1"/>
          <p:nvPr/>
        </p:nvSpPr>
        <p:spPr>
          <a:xfrm>
            <a:off x="5010150" y="3486149"/>
            <a:ext cx="274319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33482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59"/>
    </mc:Choice>
    <mc:Fallback xmlns="">
      <p:transition spd="slow" advTm="665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AB1013-A0AE-5843-ACA4-317E6FFD77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600" dirty="0"/>
              <a:t>Introductions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A936EB1-63A6-224E-9706-8B0DB33F52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9034246"/>
              </p:ext>
            </p:extLst>
          </p:nvPr>
        </p:nvGraphicFramePr>
        <p:xfrm>
          <a:off x="4299486" y="541866"/>
          <a:ext cx="7507730" cy="5681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0696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C8A26B-A6A4-8E43-A38D-2AFD080704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E40B73-8ACD-E441-821A-C65F9C5F93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27514" y="2107781"/>
            <a:ext cx="8497750" cy="376285"/>
          </a:xfrm>
        </p:spPr>
        <p:txBody>
          <a:bodyPr/>
          <a:lstStyle/>
          <a:p>
            <a:r>
              <a:rPr lang="en-GB" dirty="0"/>
              <a:t>To develop practical skills targeted towards data analysis 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DA97043-C538-E044-AC2B-15B66B1A90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27514" y="2769072"/>
            <a:ext cx="8497749" cy="376285"/>
          </a:xfrm>
        </p:spPr>
        <p:txBody>
          <a:bodyPr/>
          <a:lstStyle/>
          <a:p>
            <a:r>
              <a:rPr lang="en-US" dirty="0"/>
              <a:t>Using Python data analysis libraries such as NumPy and Pandas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7C00E1B-CEC6-3140-9CE2-160A586EE39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127514" y="3427768"/>
            <a:ext cx="8503879" cy="376285"/>
          </a:xfrm>
        </p:spPr>
        <p:txBody>
          <a:bodyPr/>
          <a:lstStyle/>
          <a:p>
            <a:r>
              <a:rPr lang="en-US" dirty="0"/>
              <a:t>Explore and prepare data in Python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5563B8B-B321-7443-BF78-4694305E290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27514" y="4082764"/>
            <a:ext cx="8503879" cy="376285"/>
          </a:xfrm>
        </p:spPr>
        <p:txBody>
          <a:bodyPr/>
          <a:lstStyle/>
          <a:p>
            <a:r>
              <a:rPr lang="en-US" dirty="0"/>
              <a:t>To understand and experience the industrial best practices for data analysis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7B0EC2C-F528-D946-9DD9-C8E3B9302A6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121385" y="4747755"/>
            <a:ext cx="8503878" cy="376285"/>
          </a:xfrm>
        </p:spPr>
        <p:txBody>
          <a:bodyPr/>
          <a:lstStyle/>
          <a:p>
            <a:pPr lvl="0"/>
            <a:r>
              <a:rPr lang="en-GB" dirty="0"/>
              <a:t>To understand the common causes that could lead to poor quality of analysis and therefore how to avoid them</a:t>
            </a:r>
          </a:p>
        </p:txBody>
      </p:sp>
    </p:spTree>
    <p:extLst>
      <p:ext uri="{BB962C8B-B14F-4D97-AF65-F5344CB8AC3E}">
        <p14:creationId xmlns:p14="http://schemas.microsoft.com/office/powerpoint/2010/main" val="2185152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982845463"/>
              </p:ext>
            </p:extLst>
          </p:nvPr>
        </p:nvGraphicFramePr>
        <p:xfrm>
          <a:off x="4461164" y="443346"/>
          <a:ext cx="7346052" cy="57977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875460" y="6241142"/>
            <a:ext cx="1634094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CRISP-DM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9">
            <p14:nvContentPartPr>
              <p14:cNvPr id="7" name="Ink 6"/>
              <p14:cNvContentPartPr/>
              <p14:nvPr>
                <p:custDataLst>
                  <p:tags r:id="rId1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776196" y="2767308"/>
              <a:ext cx="36577" cy="36565"/>
            </p14:xfrm>
          </p:contentPart>
        </mc:Choice>
        <mc:Fallback xmlns="">
          <p:pic>
            <p:nvPicPr>
              <p:cNvPr id="7" name="Ink 6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766959" y="2758074"/>
                <a:ext cx="54681" cy="5466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FBC2EE-6659-6244-8C68-4AE5F8B3A3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The 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23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63"/>
    </mc:Choice>
    <mc:Fallback xmlns="">
      <p:transition spd="slow" advTm="31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DB7D63C-DD2D-4EDA-A4A4-7FBFF5837A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8DB7D63C-DD2D-4EDA-A4A4-7FBFF5837A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A358501-E99D-4149-BD1C-378D50BF4C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4A358501-E99D-4149-BD1C-378D50BF4C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CC843C9-1F0A-4C60-BDF4-DE0ECDAD2E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graphicEl>
                                              <a:dgm id="{4CC843C9-1F0A-4C60-BDF4-DE0ECDAD2E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01EACD8-2E71-4422-8135-CFB0718099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graphicEl>
                                              <a:dgm id="{C01EACD8-2E71-4422-8135-CFB0718099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F8E871F-F535-4046-857B-687C35D7ED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graphicEl>
                                              <a:dgm id="{EF8E871F-F535-4046-857B-687C35D7ED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E04B3A6-EF1E-4D99-80A4-55CB5D7E66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graphicEl>
                                              <a:dgm id="{DE04B3A6-EF1E-4D99-80A4-55CB5D7E66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0152E4C-AB62-4202-AA9C-E91A28D4A0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graphicEl>
                                              <a:dgm id="{E0152E4C-AB62-4202-AA9C-E91A28D4A0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101EA9B-F508-4A4F-8637-BECD682653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graphicEl>
                                              <a:dgm id="{E101EA9B-F508-4A4F-8637-BECD682653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986D3D6-7F2B-4D09-B957-1AC7B7A5FE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graphicEl>
                                              <a:dgm id="{9986D3D6-7F2B-4D09-B957-1AC7B7A5FE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E3D7473-E5B1-4642-8C4A-929E68A25D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graphicEl>
                                              <a:dgm id="{3E3D7473-E5B1-4642-8C4A-929E68A25D4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C880E9-09C3-4179-B6B1-79E575AF48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graphicEl>
                                              <a:dgm id="{42C880E9-09C3-4179-B6B1-79E575AF48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97829DC-E0AF-42D1-8C75-1588676245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graphicEl>
                                              <a:dgm id="{A97829DC-E0AF-42D1-8C75-1588676245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Business Understanding 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8462BF7F-8E7D-4185-98D9-C535D24BA2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6237" y="5768975"/>
            <a:ext cx="6604609" cy="70961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62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DB67B-347D-4446-B6C6-0A61AAD825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FFFFFF"/>
                </a:solidFill>
              </a:rPr>
              <a:t>Business Understanding </a:t>
            </a:r>
            <a:endParaRPr lang="en-US" sz="3600" dirty="0"/>
          </a:p>
        </p:txBody>
      </p:sp>
      <p:sp>
        <p:nvSpPr>
          <p:cNvPr id="4" name="Title 3"/>
          <p:cNvSpPr>
            <a:spLocks noGrp="1"/>
          </p:cNvSpPr>
          <p:nvPr>
            <p:ph type="ctrTitle" idx="4294967295"/>
          </p:nvPr>
        </p:nvSpPr>
        <p:spPr>
          <a:xfrm>
            <a:off x="9439275" y="642938"/>
            <a:ext cx="2752725" cy="550227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3100" dirty="0">
                <a:solidFill>
                  <a:srgbClr val="FFFFFF"/>
                </a:solidFill>
                <a:latin typeface="+mj-lt"/>
              </a:rPr>
              <a:t>Business Understanding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956EAA2-FF84-4327-ADBC-BB5B4D01B5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6578253"/>
              </p:ext>
            </p:extLst>
          </p:nvPr>
        </p:nvGraphicFramePr>
        <p:xfrm>
          <a:off x="4737496" y="704561"/>
          <a:ext cx="7069719" cy="56269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26506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9BDEE04-D7F9-43BA-BFC9-6099121017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99BDEE04-D7F9-43BA-BFC9-6099121017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5E45CF6-C572-4D66-8576-51BDFA65F3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graphicEl>
                                              <a:dgm id="{E5E45CF6-C572-4D66-8576-51BDFA65F3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8CFF767-8B59-44C1-8DD2-BB1AC0630F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D8CFF767-8B59-44C1-8DD2-BB1AC0630F5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50E3039-E989-4FE3-9EC6-51B1F81A97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graphicEl>
                                              <a:dgm id="{250E3039-E989-4FE3-9EC6-51B1F81A97E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C9BD5C7-7736-4103-BCC7-401C4DB4FA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FC9BD5C7-7736-4103-BCC7-401C4DB4FA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23D59EC-D238-4AE5-9102-FEB03E24AE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graphicEl>
                                              <a:dgm id="{223D59EC-D238-4AE5-9102-FEB03E24AE9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2E4A377-64C9-4818-B9F3-99DB9429EE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graphicEl>
                                              <a:dgm id="{82E4A377-64C9-4818-B9F3-99DB9429EE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C5D37FE-717C-4285-BC23-89E997E95E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graphicEl>
                                              <a:dgm id="{EC5D37FE-717C-4285-BC23-89E997E95E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84785" y="2322726"/>
            <a:ext cx="6596062" cy="2431485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Data Understanding 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00B6312-E4D6-40BD-9E51-4CCBCDBADB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6237" y="5768975"/>
            <a:ext cx="6604609" cy="70961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653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60EAD-90A8-BF47-8AFF-578A322D5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600" dirty="0"/>
              <a:t>Data Understanding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 idx="4294967295"/>
          </p:nvPr>
        </p:nvSpPr>
        <p:spPr>
          <a:xfrm>
            <a:off x="9439275" y="642938"/>
            <a:ext cx="2752725" cy="550227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3100">
                <a:solidFill>
                  <a:srgbClr val="FFFFFF"/>
                </a:solidFill>
                <a:latin typeface="+mj-lt"/>
              </a:rPr>
              <a:t>Data Understanding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45BC015-9877-43D3-B085-EFC4F57302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9764327"/>
              </p:ext>
            </p:extLst>
          </p:nvPr>
        </p:nvGraphicFramePr>
        <p:xfrm>
          <a:off x="5552967" y="642938"/>
          <a:ext cx="4701778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5911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10FED41-FAD2-4E8E-A865-01BD556DC1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D10FED41-FAD2-4E8E-A865-01BD556DC1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489B4FD-E944-4572-A8D0-EFC4B4E314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2489B4FD-E944-4572-A8D0-EFC4B4E314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0C53C24-81CA-4ABE-A46B-A1047AD47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D0C53C24-81CA-4ABE-A46B-A1047AD476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1E17F20-75E2-4AE4-91ED-40043C8669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dgm id="{11E17F20-75E2-4AE4-91ED-40043C8669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U3MjAuMCwgQ3VsdHVyZT1uZXV0cmFsLCBQdWJsaWNLZXlUb2tlbj0zMWJmMzg1NmFkMzY0ZTM1BQEAAAALSW5rTWF0dGVyVjEEAAAABVNjYWxlDUxpc3RgMStfaXRlbXMMTGlzdGAxK19zaXplD0xpc3RgMStfdmVyc2lvbgAEAAALF1NoYXJlZC5JbmtpbmcuSW5rQXRvbVtdAgAAAAgIAgAAAI/CdT8JAwAAAAEAAAAMAAAABwMAAAAAAQAAAAQAAAAECUlua0F0b21WMQIAAAAJBAAAAA0DBQQAAAALUGVuU3Ryb2tlVjEEAAAACkF0dHJpYnV0ZXMFVHJhY2UJU3RhcnRUaW1lBFR5cGUEBAAED1BlbkF0dHJpYnV0ZXNWMQIAAAAKSW5rVHJhY2VWMQIAAAAQDEFjdGlvblR5cGVWMQIAAAACAAAACQUAAAAJBgAAAO5tAAAAAAAABfn///8MQWN0aW9uVHlwZVYxAQAAAAd2YWx1ZV9fAAgCAAAAAAAAAAUFAAAAD1BlbkF0dHJpYnV0ZXNWMQoAAAAHX2NvbG9yQQdfY29sb3JSB19jb2xvckcHX2NvbG9yQgpGaXRUb0N1cnZlBkhlaWdodA5JZ25vcmVQcmVzc3VyZQ1Jc0hpZ2hsaWdodGVyBVNoYXBlBVdpZHRoAAAAAAAAAAAEAAICAgIBBgEBDEJydXNoU2hhcGVWMQIAAAAGAgAAAP8AAAAAAAAAAAAACEAAAAX4////DEJydXNoU2hhcGVWMQEAAAAHdmFsdWVfXwAIAgAAAAEAAAAAAAAAAAAIQAUGAAAACklua1RyYWNlVjEDAAAADUxpc3RgMStfaXRlbXMMTGlzdGAxK19zaXplD0xpc3RgMStfdmVyc2lvbgQAABhTaGFyZWQuSW5raW5nLklua1BvaW50W10CAAAACAgCAAAACQkAAAABAAAAAQAAAAcJAAAAAAEAAAAEAAAABApJbmtQb2ludFYxAgAAAAkKAAAADQMFCgAAAApJbmtQb2ludFYxBAAAAAFYAVkOUHJlc3N1cmVGYWN0b3IJVGltZVN0YW1wAAAAAAYGCxACAAAAAAAAAAAA4D8AAAAAAADgPwAAAD8AAAAAAAAAAAs="/>
</p:tagLst>
</file>

<file path=ppt/theme/theme1.xml><?xml version="1.0" encoding="utf-8"?>
<a:theme xmlns:a="http://schemas.openxmlformats.org/drawingml/2006/main" name="Office Theme">
  <a:themeElements>
    <a:clrScheme name="QA Branding Custom Colour Set">
      <a:dk1>
        <a:srgbClr val="004050"/>
      </a:dk1>
      <a:lt1>
        <a:srgbClr val="FFFFFF"/>
      </a:lt1>
      <a:dk2>
        <a:srgbClr val="00EDB5"/>
      </a:dk2>
      <a:lt2>
        <a:srgbClr val="FFFFFF"/>
      </a:lt2>
      <a:accent1>
        <a:srgbClr val="004050"/>
      </a:accent1>
      <a:accent2>
        <a:srgbClr val="00EDB5"/>
      </a:accent2>
      <a:accent3>
        <a:srgbClr val="7F007D"/>
      </a:accent3>
      <a:accent4>
        <a:srgbClr val="FF004C"/>
      </a:accent4>
      <a:accent5>
        <a:srgbClr val="F8D237"/>
      </a:accent5>
      <a:accent6>
        <a:srgbClr val="F3612C"/>
      </a:accent6>
      <a:hlink>
        <a:srgbClr val="004050"/>
      </a:hlink>
      <a:folHlink>
        <a:srgbClr val="00EDB5"/>
      </a:folHlink>
    </a:clrScheme>
    <a:fontScheme name="QandA">
      <a:majorFont>
        <a:latin typeface="Krana Fat B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vert="horz" lIns="0" tIns="0" rIns="0" bIns="0" rtlCol="0" anchor="t" anchorCtr="0">
        <a:norm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QA - NEW Powerpoint template_v3.0" id="{757C6B63-E14D-49F7-B3A2-1526B7ACA66B}" vid="{484D6699-C988-4F0E-BCF1-0F878826832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4DE8DFF596051408BFD2C4A6DCDF553" ma:contentTypeVersion="12" ma:contentTypeDescription="Create a new document." ma:contentTypeScope="" ma:versionID="89b05efcf3de2ab0d906621479191ddf">
  <xsd:schema xmlns:xsd="http://www.w3.org/2001/XMLSchema" xmlns:xs="http://www.w3.org/2001/XMLSchema" xmlns:p="http://schemas.microsoft.com/office/2006/metadata/properties" xmlns:ns2="708ef247-9793-4e9e-8b20-f4e636cff1a2" xmlns:ns3="a46d2ac0-dd86-4235-9449-ba237a420c33" targetNamespace="http://schemas.microsoft.com/office/2006/metadata/properties" ma:root="true" ma:fieldsID="bf6da5fbf9bb078ab116a46f442aa3b8" ns2:_="" ns3:_="">
    <xsd:import namespace="708ef247-9793-4e9e-8b20-f4e636cff1a2"/>
    <xsd:import namespace="a46d2ac0-dd86-4235-9449-ba237a420c3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8ef247-9793-4e9e-8b20-f4e636cff1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6d2ac0-dd86-4235-9449-ba237a420c3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2666773-7976-4079-95EA-7F6979174C1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D271754-C584-4CC6-B6BC-CEE9027D1D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08ef247-9793-4e9e-8b20-f4e636cff1a2"/>
    <ds:schemaRef ds:uri="a46d2ac0-dd86-4235-9449-ba237a420c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0EA5893-AD68-4B17-90F8-A19F5DF6930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2193</TotalTime>
  <Words>590</Words>
  <Application>Microsoft Office PowerPoint</Application>
  <PresentationFormat>Widescreen</PresentationFormat>
  <Paragraphs>101</Paragraphs>
  <Slides>8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Python for Data Analysis</vt:lpstr>
      <vt:lpstr>PowerPoint Presentation</vt:lpstr>
      <vt:lpstr>PowerPoint Presentation</vt:lpstr>
      <vt:lpstr>PowerPoint Presentation</vt:lpstr>
      <vt:lpstr>Business Understanding </vt:lpstr>
      <vt:lpstr>Business Understanding </vt:lpstr>
      <vt:lpstr>Data Understanding </vt:lpstr>
      <vt:lpstr>Data Understanding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Practical Machine Learning with Python</dc:title>
  <dc:creator>Kofi Glover</dc:creator>
  <cp:lastModifiedBy>Kofi Glover</cp:lastModifiedBy>
  <cp:revision>47</cp:revision>
  <dcterms:created xsi:type="dcterms:W3CDTF">2020-09-24T07:13:14Z</dcterms:created>
  <dcterms:modified xsi:type="dcterms:W3CDTF">2021-11-23T09:07:40Z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0x010100A4DE8DFF596051408BFD2C4A6DCDF553</vt:lpwstr>
  </property>
</Properties>
</file>

<file path=docProps/thumbnail.jpeg>
</file>